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66" r:id="rId6"/>
    <p:sldId id="258" r:id="rId7"/>
    <p:sldId id="260" r:id="rId8"/>
    <p:sldId id="261" r:id="rId9"/>
    <p:sldId id="262" r:id="rId10"/>
    <p:sldId id="263" r:id="rId11"/>
    <p:sldId id="264" r:id="rId12"/>
  </p:sldIdLst>
  <p:sldSz cx="12192000" cy="6858000"/>
  <p:notesSz cx="6889750" cy="96075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5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5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4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0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43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97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6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5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22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79C6F-E204-4636-B4C1-09D8ADCDEE03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0611-ABB9-4319-9F76-0591B8C89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44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present5.com/presentation/320939218_444287873/imag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90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arhivurokov.ru/multiurok/html/2017/05/29/s_592c50701879a/img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81" y="436728"/>
            <a:ext cx="11341289" cy="599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61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arhivurokov.ru/multiurok/html/2017/05/29/s_592c50701879a/img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2" y="300251"/>
            <a:ext cx="11163867" cy="603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6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109182"/>
            <a:ext cx="10515600" cy="255943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1026" name="Picture 2" descr="http://images.myshared.ru/7/801458/slide_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3" y="109182"/>
            <a:ext cx="11300346" cy="616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65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images.myshared.ru/7/806178/slide_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07" y="365125"/>
            <a:ext cx="10180093" cy="597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77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present5.com/presentacii/20170504/22-1.zdorovyy_rebenok-t_massagh_i_dyh_gimn.ppt_images/22-1.zdorovyy_rebenok-t_massagh_i_dyh_gimn.ppt_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6" y="409434"/>
            <a:ext cx="10822673" cy="590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17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arhivurokov.ru/multiurok/html/2017/05/29/s_592c50701879a/img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67" y="573206"/>
            <a:ext cx="11341290" cy="560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71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rhivurokov.ru/multiurok/html/2017/05/29/s_592c50701879a/img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9" y="313899"/>
            <a:ext cx="11354937" cy="589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61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s://i.ytimg.com/vi/86OiQWe3yQQ/hq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4" y="477672"/>
            <a:ext cx="10740790" cy="575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arhivurokov.ru/multiurok/html/2017/05/29/s_592c50701879a/img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0" y="365125"/>
            <a:ext cx="11177517" cy="604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86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rhivurokov.ru/multiurok/html/2017/05/29/s_592c50701879a/img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5" y="300251"/>
            <a:ext cx="11259403" cy="614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0164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6</cp:revision>
  <cp:lastPrinted>2018-11-08T06:25:07Z</cp:lastPrinted>
  <dcterms:created xsi:type="dcterms:W3CDTF">2018-11-07T07:09:40Z</dcterms:created>
  <dcterms:modified xsi:type="dcterms:W3CDTF">2023-02-11T10:44:54Z</dcterms:modified>
</cp:coreProperties>
</file>