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1A1A830-2A6E-46D4-B001-A920CDC99403}" type="datetimeFigureOut">
              <a:rPr lang="ru-RU" smtClean="0"/>
              <a:t>22.01.2023</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0EAD0AD-8102-4CC2-B11C-3995DA15A363}" type="slidenum">
              <a:rPr lang="ru-RU" smtClean="0"/>
              <a:t>‹#›</a:t>
            </a:fld>
            <a:endParaRPr lang="ru-RU"/>
          </a:p>
        </p:txBody>
      </p:sp>
    </p:spTree>
    <p:extLst>
      <p:ext uri="{BB962C8B-B14F-4D97-AF65-F5344CB8AC3E}">
        <p14:creationId xmlns:p14="http://schemas.microsoft.com/office/powerpoint/2010/main" val="2592058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1A1A830-2A6E-46D4-B001-A920CDC99403}" type="datetimeFigureOut">
              <a:rPr lang="ru-RU" smtClean="0"/>
              <a:t>22.01.2023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0EAD0AD-8102-4CC2-B11C-3995DA15A363}" type="slidenum">
              <a:rPr lang="ru-RU" smtClean="0"/>
              <a:t>‹#›</a:t>
            </a:fld>
            <a:endParaRPr lang="ru-RU"/>
          </a:p>
        </p:txBody>
      </p:sp>
    </p:spTree>
    <p:extLst>
      <p:ext uri="{BB962C8B-B14F-4D97-AF65-F5344CB8AC3E}">
        <p14:creationId xmlns:p14="http://schemas.microsoft.com/office/powerpoint/2010/main" val="2562584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1A1A830-2A6E-46D4-B001-A920CDC99403}" type="datetimeFigureOut">
              <a:rPr lang="ru-RU" smtClean="0"/>
              <a:t>22.01.2023</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0EAD0AD-8102-4CC2-B11C-3995DA15A363}"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1272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A1A1A830-2A6E-46D4-B001-A920CDC99403}" type="datetimeFigureOut">
              <a:rPr lang="ru-RU" smtClean="0"/>
              <a:t>22.01.2023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0EAD0AD-8102-4CC2-B11C-3995DA15A363}" type="slidenum">
              <a:rPr lang="ru-RU" smtClean="0"/>
              <a:t>‹#›</a:t>
            </a:fld>
            <a:endParaRPr lang="ru-RU"/>
          </a:p>
        </p:txBody>
      </p:sp>
    </p:spTree>
    <p:extLst>
      <p:ext uri="{BB962C8B-B14F-4D97-AF65-F5344CB8AC3E}">
        <p14:creationId xmlns:p14="http://schemas.microsoft.com/office/powerpoint/2010/main" val="2731986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A1A1A830-2A6E-46D4-B001-A920CDC99403}" type="datetimeFigureOut">
              <a:rPr lang="ru-RU" smtClean="0"/>
              <a:t>22.01.2023</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0EAD0AD-8102-4CC2-B11C-3995DA15A363}"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371227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A1A1A830-2A6E-46D4-B001-A920CDC99403}" type="datetimeFigureOut">
              <a:rPr lang="ru-RU" smtClean="0"/>
              <a:t>22.01.2023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0EAD0AD-8102-4CC2-B11C-3995DA15A363}" type="slidenum">
              <a:rPr lang="ru-RU" smtClean="0"/>
              <a:t>‹#›</a:t>
            </a:fld>
            <a:endParaRPr lang="ru-RU"/>
          </a:p>
        </p:txBody>
      </p:sp>
    </p:spTree>
    <p:extLst>
      <p:ext uri="{BB962C8B-B14F-4D97-AF65-F5344CB8AC3E}">
        <p14:creationId xmlns:p14="http://schemas.microsoft.com/office/powerpoint/2010/main" val="2127716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1A1A830-2A6E-46D4-B001-A920CDC99403}" type="datetimeFigureOut">
              <a:rPr lang="ru-RU" smtClean="0"/>
              <a:t>22.01.2023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EAD0AD-8102-4CC2-B11C-3995DA15A363}" type="slidenum">
              <a:rPr lang="ru-RU" smtClean="0"/>
              <a:t>‹#›</a:t>
            </a:fld>
            <a:endParaRPr lang="ru-RU"/>
          </a:p>
        </p:txBody>
      </p:sp>
    </p:spTree>
    <p:extLst>
      <p:ext uri="{BB962C8B-B14F-4D97-AF65-F5344CB8AC3E}">
        <p14:creationId xmlns:p14="http://schemas.microsoft.com/office/powerpoint/2010/main" val="16905358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1A1A830-2A6E-46D4-B001-A920CDC99403}" type="datetimeFigureOut">
              <a:rPr lang="ru-RU" smtClean="0"/>
              <a:t>22.01.2023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EAD0AD-8102-4CC2-B11C-3995DA15A363}" type="slidenum">
              <a:rPr lang="ru-RU" smtClean="0"/>
              <a:t>‹#›</a:t>
            </a:fld>
            <a:endParaRPr lang="ru-RU"/>
          </a:p>
        </p:txBody>
      </p:sp>
    </p:spTree>
    <p:extLst>
      <p:ext uri="{BB962C8B-B14F-4D97-AF65-F5344CB8AC3E}">
        <p14:creationId xmlns:p14="http://schemas.microsoft.com/office/powerpoint/2010/main" val="1602388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1A1A830-2A6E-46D4-B001-A920CDC99403}" type="datetimeFigureOut">
              <a:rPr lang="ru-RU" smtClean="0"/>
              <a:t>22.01.2023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EAD0AD-8102-4CC2-B11C-3995DA15A363}" type="slidenum">
              <a:rPr lang="ru-RU" smtClean="0"/>
              <a:t>‹#›</a:t>
            </a:fld>
            <a:endParaRPr lang="ru-RU"/>
          </a:p>
        </p:txBody>
      </p:sp>
    </p:spTree>
    <p:extLst>
      <p:ext uri="{BB962C8B-B14F-4D97-AF65-F5344CB8AC3E}">
        <p14:creationId xmlns:p14="http://schemas.microsoft.com/office/powerpoint/2010/main" val="133196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1A1A830-2A6E-46D4-B001-A920CDC99403}" type="datetimeFigureOut">
              <a:rPr lang="ru-RU" smtClean="0"/>
              <a:t>22.01.2023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0EAD0AD-8102-4CC2-B11C-3995DA15A363}" type="slidenum">
              <a:rPr lang="ru-RU" smtClean="0"/>
              <a:t>‹#›</a:t>
            </a:fld>
            <a:endParaRPr lang="ru-RU"/>
          </a:p>
        </p:txBody>
      </p:sp>
    </p:spTree>
    <p:extLst>
      <p:ext uri="{BB962C8B-B14F-4D97-AF65-F5344CB8AC3E}">
        <p14:creationId xmlns:p14="http://schemas.microsoft.com/office/powerpoint/2010/main" val="2620628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1A1A830-2A6E-46D4-B001-A920CDC99403}" type="datetimeFigureOut">
              <a:rPr lang="ru-RU" smtClean="0"/>
              <a:t>22.01.2023</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0EAD0AD-8102-4CC2-B11C-3995DA15A363}" type="slidenum">
              <a:rPr lang="ru-RU" smtClean="0"/>
              <a:t>‹#›</a:t>
            </a:fld>
            <a:endParaRPr lang="ru-RU"/>
          </a:p>
        </p:txBody>
      </p:sp>
    </p:spTree>
    <p:extLst>
      <p:ext uri="{BB962C8B-B14F-4D97-AF65-F5344CB8AC3E}">
        <p14:creationId xmlns:p14="http://schemas.microsoft.com/office/powerpoint/2010/main" val="1041331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1A1A830-2A6E-46D4-B001-A920CDC99403}" type="datetimeFigureOut">
              <a:rPr lang="ru-RU" smtClean="0"/>
              <a:t>22.01.2023</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0EAD0AD-8102-4CC2-B11C-3995DA15A363}" type="slidenum">
              <a:rPr lang="ru-RU" smtClean="0"/>
              <a:t>‹#›</a:t>
            </a:fld>
            <a:endParaRPr lang="ru-RU"/>
          </a:p>
        </p:txBody>
      </p:sp>
    </p:spTree>
    <p:extLst>
      <p:ext uri="{BB962C8B-B14F-4D97-AF65-F5344CB8AC3E}">
        <p14:creationId xmlns:p14="http://schemas.microsoft.com/office/powerpoint/2010/main" val="3535007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A1A1A830-2A6E-46D4-B001-A920CDC99403}" type="datetimeFigureOut">
              <a:rPr lang="ru-RU" smtClean="0"/>
              <a:t>22.01.2023</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0EAD0AD-8102-4CC2-B11C-3995DA15A363}" type="slidenum">
              <a:rPr lang="ru-RU" smtClean="0"/>
              <a:t>‹#›</a:t>
            </a:fld>
            <a:endParaRPr lang="ru-RU"/>
          </a:p>
        </p:txBody>
      </p:sp>
    </p:spTree>
    <p:extLst>
      <p:ext uri="{BB962C8B-B14F-4D97-AF65-F5344CB8AC3E}">
        <p14:creationId xmlns:p14="http://schemas.microsoft.com/office/powerpoint/2010/main" val="2985026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A1A830-2A6E-46D4-B001-A920CDC99403}" type="datetimeFigureOut">
              <a:rPr lang="ru-RU" smtClean="0"/>
              <a:t>22.01.2023</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0EAD0AD-8102-4CC2-B11C-3995DA15A363}" type="slidenum">
              <a:rPr lang="ru-RU" smtClean="0"/>
              <a:t>‹#›</a:t>
            </a:fld>
            <a:endParaRPr lang="ru-RU"/>
          </a:p>
        </p:txBody>
      </p:sp>
    </p:spTree>
    <p:extLst>
      <p:ext uri="{BB962C8B-B14F-4D97-AF65-F5344CB8AC3E}">
        <p14:creationId xmlns:p14="http://schemas.microsoft.com/office/powerpoint/2010/main" val="2646590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1A1A830-2A6E-46D4-B001-A920CDC99403}" type="datetimeFigureOut">
              <a:rPr lang="ru-RU" smtClean="0"/>
              <a:t>22.01.2023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0EAD0AD-8102-4CC2-B11C-3995DA15A363}" type="slidenum">
              <a:rPr lang="ru-RU" smtClean="0"/>
              <a:t>‹#›</a:t>
            </a:fld>
            <a:endParaRPr lang="ru-RU"/>
          </a:p>
        </p:txBody>
      </p:sp>
    </p:spTree>
    <p:extLst>
      <p:ext uri="{BB962C8B-B14F-4D97-AF65-F5344CB8AC3E}">
        <p14:creationId xmlns:p14="http://schemas.microsoft.com/office/powerpoint/2010/main" val="2776852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1A1A830-2A6E-46D4-B001-A920CDC99403}" type="datetimeFigureOut">
              <a:rPr lang="ru-RU" smtClean="0"/>
              <a:t>22.01.2023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0EAD0AD-8102-4CC2-B11C-3995DA15A363}" type="slidenum">
              <a:rPr lang="ru-RU" smtClean="0"/>
              <a:t>‹#›</a:t>
            </a:fld>
            <a:endParaRPr lang="ru-RU"/>
          </a:p>
        </p:txBody>
      </p:sp>
    </p:spTree>
    <p:extLst>
      <p:ext uri="{BB962C8B-B14F-4D97-AF65-F5344CB8AC3E}">
        <p14:creationId xmlns:p14="http://schemas.microsoft.com/office/powerpoint/2010/main" val="2835295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1A1A830-2A6E-46D4-B001-A920CDC99403}" type="datetimeFigureOut">
              <a:rPr lang="ru-RU" smtClean="0"/>
              <a:t>22.01.2023</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0EAD0AD-8102-4CC2-B11C-3995DA15A363}" type="slidenum">
              <a:rPr lang="ru-RU" smtClean="0"/>
              <a:t>‹#›</a:t>
            </a:fld>
            <a:endParaRPr lang="ru-RU"/>
          </a:p>
        </p:txBody>
      </p:sp>
    </p:spTree>
    <p:extLst>
      <p:ext uri="{BB962C8B-B14F-4D97-AF65-F5344CB8AC3E}">
        <p14:creationId xmlns:p14="http://schemas.microsoft.com/office/powerpoint/2010/main" val="5830878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89212" y="3040198"/>
            <a:ext cx="8915399" cy="3474361"/>
          </a:xfrm>
        </p:spPr>
        <p:txBody>
          <a:bodyPr>
            <a:normAutofit/>
          </a:bodyPr>
          <a:lstStyle/>
          <a:p>
            <a:r>
              <a:rPr lang="ru-RU" dirty="0" smtClean="0"/>
              <a:t>Реабилитационные методы воздействия на детей во время адаптации</a:t>
            </a:r>
            <a:r>
              <a:rPr lang="ru-RU" dirty="0" smtClean="0"/>
              <a:t>.     </a:t>
            </a:r>
            <a:r>
              <a:rPr lang="ru-RU" sz="1800" dirty="0" smtClean="0"/>
              <a:t>С</a:t>
            </a:r>
            <a:r>
              <a:rPr lang="ru-RU" sz="1800" dirty="0" smtClean="0"/>
              <a:t>оставитель: </a:t>
            </a:r>
            <a:r>
              <a:rPr lang="ru-RU" sz="1800" dirty="0" err="1" smtClean="0"/>
              <a:t>Ожигова</a:t>
            </a:r>
            <a:r>
              <a:rPr lang="ru-RU" sz="1800"/>
              <a:t> </a:t>
            </a:r>
            <a:r>
              <a:rPr lang="ru-RU" sz="1800" smtClean="0"/>
              <a:t>М.Н</a:t>
            </a:r>
            <a:r>
              <a:rPr lang="ru-RU" smtClean="0"/>
              <a:t>      </a:t>
            </a:r>
            <a:endParaRPr lang="ru-RU" dirty="0"/>
          </a:p>
        </p:txBody>
      </p:sp>
      <p:pic>
        <p:nvPicPr>
          <p:cNvPr id="1026" name="Picture 2" descr="ÐÐ°ÑÑÐ¸Ð½ÐºÐ¸ Ð¿Ð¾ Ð·Ð°Ð¿ÑÐ¾ÑÑ Ð²Ð¾Ð·ÑÐ°ÑÑÐ½ÑÐµ Ð¾ÑÐ¾Ð±ÐµÐ½Ð½Ð¾ÑÑÐ¸ Ð´ÐµÑÐµÐ¹ 4 5 Ð»ÐµÑ Ð¿ÑÐµÐ·ÐµÐ½ÑÐ°ÑÐ¸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8794" y="191069"/>
            <a:ext cx="5407696" cy="30025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2490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Песочная терапия</a:t>
            </a:r>
            <a:endParaRPr lang="ru-RU" dirty="0"/>
          </a:p>
        </p:txBody>
      </p:sp>
      <p:sp>
        <p:nvSpPr>
          <p:cNvPr id="3" name="Объект 2"/>
          <p:cNvSpPr>
            <a:spLocks noGrp="1"/>
          </p:cNvSpPr>
          <p:nvPr>
            <p:ph idx="1"/>
          </p:nvPr>
        </p:nvSpPr>
        <p:spPr/>
        <p:txBody>
          <a:bodyPr/>
          <a:lstStyle/>
          <a:p>
            <a:r>
              <a:rPr lang="ru-RU" dirty="0" smtClean="0"/>
              <a:t>Это та самая прекрасная возможность для развития творческих способностей ребенка, а также его самовыражения, простой и действенный способ научить малыша выражать свои чувства, эмоции, переживания. Песочная терапия выводит наружу, внутренние проблемы, мучающие малыша. Ребенок не просто создает постройки, параллельно он познает окружающий мир, преодолевает трудности, учится решать свои детские проблемы. Каждая игра с песком соответствует определенному возрасту:</a:t>
            </a:r>
          </a:p>
          <a:p>
            <a:r>
              <a:rPr lang="ru-RU" dirty="0" smtClean="0"/>
              <a:t>« Повтори-ка»</a:t>
            </a:r>
          </a:p>
          <a:p>
            <a:r>
              <a:rPr lang="ru-RU" dirty="0" smtClean="0"/>
              <a:t>«Прятки»</a:t>
            </a:r>
          </a:p>
          <a:p>
            <a:r>
              <a:rPr lang="ru-RU" dirty="0" smtClean="0"/>
              <a:t>«Домики для друзей»</a:t>
            </a:r>
          </a:p>
          <a:p>
            <a:pPr marL="0" indent="0">
              <a:buNone/>
            </a:pPr>
            <a:endParaRPr lang="ru-RU" dirty="0"/>
          </a:p>
        </p:txBody>
      </p:sp>
      <p:pic>
        <p:nvPicPr>
          <p:cNvPr id="2050" name="Picture 2" descr="ÐÐ°ÑÑÐ¸Ð½ÐºÐ¸ Ð¿Ð¾ Ð·Ð°Ð¿ÑÐ¾ÑÑ ÐºÐ°ÑÑÐ¸Ð½ÐºÐ°  Ð¿ÐµÑÐ¾ÑÐ½Ð°Ñ ÑÐµÑÐ°Ð¿Ð¸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28847" y="4476465"/>
            <a:ext cx="4053385" cy="21972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7172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t>
            </a:r>
            <a:r>
              <a:rPr lang="ru-RU" dirty="0" err="1" smtClean="0"/>
              <a:t>Сказкотерапия</a:t>
            </a:r>
            <a:endParaRPr lang="ru-RU" dirty="0"/>
          </a:p>
        </p:txBody>
      </p:sp>
      <p:sp>
        <p:nvSpPr>
          <p:cNvPr id="3" name="Объект 2"/>
          <p:cNvSpPr>
            <a:spLocks noGrp="1"/>
          </p:cNvSpPr>
          <p:nvPr>
            <p:ph idx="1"/>
          </p:nvPr>
        </p:nvSpPr>
        <p:spPr/>
        <p:txBody>
          <a:bodyPr/>
          <a:lstStyle/>
          <a:p>
            <a:r>
              <a:rPr lang="ru-RU" dirty="0" smtClean="0"/>
              <a:t>Сказка как сокровищница русского народа находит свое применение в различных областях работы с дошкольниками с заиканием.  Сказочный мир увлекает ребенка, , его захватывает динамичность событий. В системе логопедических занятий сказки:</a:t>
            </a:r>
          </a:p>
          <a:p>
            <a:r>
              <a:rPr lang="ru-RU" dirty="0" smtClean="0"/>
              <a:t>- повышают эффективность игровой мотивации детской речи;</a:t>
            </a:r>
          </a:p>
          <a:p>
            <a:r>
              <a:rPr lang="ru-RU" dirty="0" smtClean="0"/>
              <a:t>-позволяет установить взаимосвязь зрительного, слухового и моторного анализаторов;</a:t>
            </a:r>
          </a:p>
          <a:p>
            <a:r>
              <a:rPr lang="ru-RU" dirty="0" smtClean="0"/>
              <a:t>-сотрудничество логопеда с детьми, их родителями и друг с другом.</a:t>
            </a:r>
          </a:p>
          <a:p>
            <a:r>
              <a:rPr lang="ru-RU" dirty="0" smtClean="0"/>
              <a:t>-создают на занятии благоприятную психологическую атмосферу, обогащают эмоционально-чувственную сферу ребенка.</a:t>
            </a:r>
            <a:endParaRPr lang="ru-RU" dirty="0"/>
          </a:p>
        </p:txBody>
      </p:sp>
      <p:pic>
        <p:nvPicPr>
          <p:cNvPr id="3074" name="Picture 2" descr="ÐÐ°ÑÑÐ¸Ð½ÐºÐ¸ Ð¿Ð¾ Ð·Ð°Ð¿ÑÐ¾ÑÑ Ð´ÐµÐ´ Ð±ÑÐºÐ²Ð¾Ðµ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30100" y="68501"/>
            <a:ext cx="2841341" cy="20650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6470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t>
            </a:r>
            <a:r>
              <a:rPr lang="ru-RU" dirty="0" err="1" smtClean="0"/>
              <a:t>Музыкатерапия</a:t>
            </a:r>
            <a:endParaRPr lang="ru-RU" dirty="0"/>
          </a:p>
        </p:txBody>
      </p:sp>
      <p:sp>
        <p:nvSpPr>
          <p:cNvPr id="3" name="Объект 2"/>
          <p:cNvSpPr>
            <a:spLocks noGrp="1"/>
          </p:cNvSpPr>
          <p:nvPr>
            <p:ph idx="1"/>
          </p:nvPr>
        </p:nvSpPr>
        <p:spPr>
          <a:xfrm>
            <a:off x="2416712" y="2065337"/>
            <a:ext cx="8915400" cy="3777622"/>
          </a:xfrm>
        </p:spPr>
        <p:txBody>
          <a:bodyPr/>
          <a:lstStyle/>
          <a:p>
            <a:r>
              <a:rPr lang="ru-RU" dirty="0" smtClean="0"/>
              <a:t>Музыка способна изменить душевное и физическое состояние человека. Мелодии, доставляющие человеку радость, благотворно влияют на организм:</a:t>
            </a:r>
          </a:p>
          <a:p>
            <a:pPr>
              <a:buFont typeface="+mj-lt"/>
              <a:buAutoNum type="arabicParenR"/>
            </a:pPr>
            <a:r>
              <a:rPr lang="ru-RU" dirty="0" smtClean="0"/>
              <a:t>-замедляют пульс;</a:t>
            </a:r>
          </a:p>
          <a:p>
            <a:r>
              <a:rPr lang="ru-RU" dirty="0" smtClean="0"/>
              <a:t>-повышают тонус коры головного мозга;</a:t>
            </a:r>
          </a:p>
          <a:p>
            <a:r>
              <a:rPr lang="ru-RU" dirty="0" smtClean="0"/>
              <a:t>-улучшает обмен веществ;</a:t>
            </a:r>
          </a:p>
          <a:p>
            <a:r>
              <a:rPr lang="ru-RU" dirty="0" smtClean="0"/>
              <a:t>-стимулирует дыхание и кровообращение;</a:t>
            </a:r>
          </a:p>
          <a:p>
            <a:r>
              <a:rPr lang="ru-RU" dirty="0" smtClean="0"/>
              <a:t>-усиливает внимание;</a:t>
            </a:r>
          </a:p>
          <a:p>
            <a:r>
              <a:rPr lang="ru-RU" dirty="0" smtClean="0"/>
              <a:t>-облегчает установление контакта между людьми.</a:t>
            </a:r>
            <a:endParaRPr lang="ru-RU" dirty="0"/>
          </a:p>
        </p:txBody>
      </p:sp>
      <p:pic>
        <p:nvPicPr>
          <p:cNvPr id="4098" name="Picture 2" descr="ÐÐ°ÑÑÐ¸Ð½ÐºÐ¸ Ð¿Ð¾ Ð·Ð°Ð¿ÑÐ¾ÑÑ music and kids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07021" y="2702257"/>
            <a:ext cx="3537749" cy="2074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8320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Релаксация</a:t>
            </a:r>
            <a:endParaRPr lang="ru-RU" dirty="0"/>
          </a:p>
        </p:txBody>
      </p:sp>
      <p:sp>
        <p:nvSpPr>
          <p:cNvPr id="3" name="Объект 2"/>
          <p:cNvSpPr>
            <a:spLocks noGrp="1"/>
          </p:cNvSpPr>
          <p:nvPr>
            <p:ph idx="1"/>
          </p:nvPr>
        </p:nvSpPr>
        <p:spPr/>
        <p:txBody>
          <a:bodyPr/>
          <a:lstStyle/>
          <a:p>
            <a:r>
              <a:rPr lang="ru-RU" dirty="0" smtClean="0"/>
              <a:t>Это способность организма к расслаблению. Все релаксационные упражнения проводятся под музыку. Регулярное их выполнение делает ребенка более спокойным, уравновешенным, позволяет понять лучше свои чувства. В результате ребенок владеет собой, контролирует свои деструктивные эмоции и действия. Позволяют овладеть навыками </a:t>
            </a:r>
            <a:r>
              <a:rPr lang="ru-RU" dirty="0" err="1" smtClean="0"/>
              <a:t>саморегуляции</a:t>
            </a:r>
            <a:r>
              <a:rPr lang="ru-RU" dirty="0" smtClean="0"/>
              <a:t> и сохранить более ровное эмоциональное состояние.</a:t>
            </a:r>
          </a:p>
          <a:p>
            <a:r>
              <a:rPr lang="ru-RU" dirty="0" smtClean="0"/>
              <a:t>Апельсин.</a:t>
            </a:r>
          </a:p>
          <a:p>
            <a:r>
              <a:rPr lang="ru-RU" dirty="0" smtClean="0"/>
              <a:t>Воздушный шар.</a:t>
            </a:r>
          </a:p>
          <a:p>
            <a:r>
              <a:rPr lang="ru-RU" dirty="0" smtClean="0"/>
              <a:t>Снежная баба.</a:t>
            </a:r>
          </a:p>
          <a:p>
            <a:r>
              <a:rPr lang="ru-RU" dirty="0" smtClean="0"/>
              <a:t>Волшебный сон.</a:t>
            </a:r>
            <a:endParaRPr lang="ru-RU" dirty="0"/>
          </a:p>
        </p:txBody>
      </p:sp>
      <p:pic>
        <p:nvPicPr>
          <p:cNvPr id="5122" name="Picture 2" descr="ÐÐ°ÑÑÐ¸Ð½ÐºÐ¸ Ð¿Ð¾ Ð·Ð°Ð¿ÑÐ¾ÑÑ ÑÐ¾Ð½ÐºÐ¸Ð¹ Ð¼Ð¸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1942" y="3862315"/>
            <a:ext cx="5352670" cy="2743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4197659"/>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72</TotalTime>
  <Words>299</Words>
  <Application>Microsoft Office PowerPoint</Application>
  <PresentationFormat>Широкоэкранный</PresentationFormat>
  <Paragraphs>26</Paragraphs>
  <Slides>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5</vt:i4>
      </vt:variant>
    </vt:vector>
  </HeadingPairs>
  <TitlesOfParts>
    <vt:vector size="9" baseType="lpstr">
      <vt:lpstr>Arial</vt:lpstr>
      <vt:lpstr>Century Gothic</vt:lpstr>
      <vt:lpstr>Wingdings 3</vt:lpstr>
      <vt:lpstr>Легкий дым</vt:lpstr>
      <vt:lpstr>Реабилитационные методы воздействия на детей во время адаптации.     Составитель: Ожигова М.Н      </vt:lpstr>
      <vt:lpstr>            Песочная терапия</vt:lpstr>
      <vt:lpstr>                Сказкотерапия</vt:lpstr>
      <vt:lpstr>                 Музыкатерапия</vt:lpstr>
      <vt:lpstr>                  Релаксация</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Реабилитационные методы воздействия на детей во время адаптации.</dc:title>
  <dc:creator>Марина</dc:creator>
  <cp:lastModifiedBy>Марина</cp:lastModifiedBy>
  <cp:revision>13</cp:revision>
  <dcterms:created xsi:type="dcterms:W3CDTF">2018-10-22T09:09:31Z</dcterms:created>
  <dcterms:modified xsi:type="dcterms:W3CDTF">2023-01-22T05:13:29Z</dcterms:modified>
</cp:coreProperties>
</file>