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7819B70-8E05-4ECB-A77F-9E3EC2CC4E3F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7625D2C-9B54-4D7E-9DF2-5D9019C8DD4F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0114664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19B70-8E05-4ECB-A77F-9E3EC2CC4E3F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25D2C-9B54-4D7E-9DF2-5D9019C8D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653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19B70-8E05-4ECB-A77F-9E3EC2CC4E3F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25D2C-9B54-4D7E-9DF2-5D9019C8D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901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19B70-8E05-4ECB-A77F-9E3EC2CC4E3F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25D2C-9B54-4D7E-9DF2-5D9019C8D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51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7819B70-8E05-4ECB-A77F-9E3EC2CC4E3F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7625D2C-9B54-4D7E-9DF2-5D9019C8DD4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964429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19B70-8E05-4ECB-A77F-9E3EC2CC4E3F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25D2C-9B54-4D7E-9DF2-5D9019C8D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6183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19B70-8E05-4ECB-A77F-9E3EC2CC4E3F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25D2C-9B54-4D7E-9DF2-5D9019C8D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175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19B70-8E05-4ECB-A77F-9E3EC2CC4E3F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25D2C-9B54-4D7E-9DF2-5D9019C8D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082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19B70-8E05-4ECB-A77F-9E3EC2CC4E3F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25D2C-9B54-4D7E-9DF2-5D9019C8D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060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7819B70-8E05-4ECB-A77F-9E3EC2CC4E3F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7625D2C-9B54-4D7E-9DF2-5D9019C8DD4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57847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7819B70-8E05-4ECB-A77F-9E3EC2CC4E3F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7625D2C-9B54-4D7E-9DF2-5D9019C8DD4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66413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D7819B70-8E05-4ECB-A77F-9E3EC2CC4E3F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D7625D2C-9B54-4D7E-9DF2-5D9019C8DD4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75776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000" dirty="0" smtClean="0">
                <a:solidFill>
                  <a:srgbClr val="002060"/>
                </a:solidFill>
              </a:rPr>
              <a:t>Особенности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sz="3600" dirty="0" smtClean="0">
                <a:solidFill>
                  <a:srgbClr val="002060"/>
                </a:solidFill>
              </a:rPr>
              <a:t>речевого развития детей с применением интеллектуальных карт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smtClean="0"/>
              <a:t>                                       Составитель</a:t>
            </a:r>
            <a:r>
              <a:rPr lang="ru-RU" dirty="0" smtClean="0"/>
              <a:t>: </a:t>
            </a:r>
            <a:r>
              <a:rPr lang="ru-RU" dirty="0" err="1" smtClean="0"/>
              <a:t>Ожигова</a:t>
            </a:r>
            <a:r>
              <a:rPr lang="ru-RU" dirty="0" smtClean="0"/>
              <a:t> М.Н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4089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750627"/>
            <a:ext cx="9601200" cy="511677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 Одним из эффективных методов творческого развития ребенка является использование интеллектуальных карт.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Интеллектуальные карты  развивают функции мозга,, которые принято называть «правополушарными» Интеллект-карты-это уникальный и простой метод запоминания информации. Автор этого метода, известный психолог Тони </a:t>
            </a:r>
            <a:r>
              <a:rPr lang="ru-RU" dirty="0" err="1" smtClean="0"/>
              <a:t>Бьюзен</a:t>
            </a:r>
            <a:r>
              <a:rPr lang="ru-RU" dirty="0" smtClean="0"/>
              <a:t>. Доказывает, что каждый человек наделён чудесной  способностью запоминать колоссальное количество информации. Интеллектуальные карты заставляют работать те ресурсы головного мозга, которые до этого не были востребованы, одновременно с этим развивая все способности мозга.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Метод интеллектуальных карт наиболее полно отвечает особенностям работы человеческого мозга. Он позволяет как бы взглянуть на изучаемый материал с более высокой точки зрения, воспринимать его как единое целое.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928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313899"/>
            <a:ext cx="9601200" cy="5553501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В процессе работы с применением интеллектуальных карт дети учатся не только пользоваться определенными словами и словосочетаниями, но и приобретают средство, позволяющие самостоятельно развивать речь в процессе общения и обучения.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Работая с ними, ребёнок идёт в своём развитии от простых логических операций: сравнение, сопоставление предметов, расположение в пространстве, количественное определение общих частей к умению анализировать, дифференцировать, делать классификацию предметов, учат различать видовые понятия.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Более того, развиваются коммуникативные свойства, умение слушать педагога, товарища по группе, формируется желание быть активным, проявлять инициативу, воспитываются лидерские качества и вместе с тем  уважение к другим. </a:t>
            </a:r>
          </a:p>
        </p:txBody>
      </p:sp>
    </p:spTree>
    <p:extLst>
      <p:ext uri="{BB962C8B-B14F-4D97-AF65-F5344CB8AC3E}">
        <p14:creationId xmlns:p14="http://schemas.microsoft.com/office/powerpoint/2010/main" val="1312517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Порядок работы с применением    интеллектуальных карт: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1.Выделение основных ключевых понятий по теме.</a:t>
            </a:r>
          </a:p>
          <a:p>
            <a:r>
              <a:rPr lang="ru-RU" dirty="0" smtClean="0"/>
              <a:t>2.Называение картинок, изображенных на карте.</a:t>
            </a:r>
          </a:p>
          <a:p>
            <a:r>
              <a:rPr lang="ru-RU" dirty="0" smtClean="0"/>
              <a:t>3. Составление предложений по каждому отдельному разделу.</a:t>
            </a:r>
          </a:p>
          <a:p>
            <a:r>
              <a:rPr lang="ru-RU" dirty="0" smtClean="0"/>
              <a:t>4.Воспроизведение рассказа по интеллектуальным картам.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2202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Интеллектуальная карта по теме     «Зима»</a:t>
            </a:r>
            <a:endParaRPr lang="ru-RU" dirty="0"/>
          </a:p>
        </p:txBody>
      </p:sp>
      <p:pic>
        <p:nvPicPr>
          <p:cNvPr id="1026" name="Picture 2" descr="http://logoped.zzza.ru/image/catalog/001/8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270" y="2286000"/>
            <a:ext cx="4805859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4539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Рассказ «Хитрый огурчик»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473958"/>
            <a:ext cx="9601200" cy="43934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 «Ребята помогали бабушке поливать в огороде овощи: свеклу, морковь, капусту. Наташа поливала из бутылочки огурчики. А потом все ребята уехали в лагерь. Наташа торопилась и забыла на грядке свою бутылочку. Лежала бутылочка горлышком к цветущим огурцам. В конце лето вернулись ребята, пошли на огород. Ой, сколько плодов здесь выросло! И красная свёкла, и зелёная капуста, и желтые тыквы! Увидела Наташа забытую бутылочку, а в ней вырос огурчик. Как такой большой огурец мог влезть в узкое горлышко бутылочки? Сидит хитрец и не говорит. А вы догадались?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2692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357953" y="325602"/>
            <a:ext cx="9601200" cy="3547281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Алгоритм по пересказу рассказа с применения интеллектуальной карты:</a:t>
            </a:r>
          </a:p>
          <a:p>
            <a:pPr marL="0" indent="0">
              <a:buNone/>
            </a:pPr>
            <a:r>
              <a:rPr lang="ru-RU" dirty="0"/>
              <a:t>1.Чтение рассказа.</a:t>
            </a:r>
          </a:p>
          <a:p>
            <a:pPr marL="0" indent="0">
              <a:buNone/>
            </a:pPr>
            <a:r>
              <a:rPr lang="ru-RU" dirty="0"/>
              <a:t>2. Уточнение значения слов (хитрец, лагерь).</a:t>
            </a:r>
          </a:p>
          <a:p>
            <a:pPr marL="0" indent="0">
              <a:buNone/>
            </a:pPr>
            <a:r>
              <a:rPr lang="ru-RU" dirty="0"/>
              <a:t>3. Ответы на вопросы по рассказу с помощью интеллектуальной карты.</a:t>
            </a:r>
          </a:p>
          <a:p>
            <a:pPr marL="0" indent="0">
              <a:buNone/>
            </a:pPr>
            <a:r>
              <a:rPr lang="ru-RU" dirty="0"/>
              <a:t>4. </a:t>
            </a:r>
            <a:r>
              <a:rPr lang="ru-RU" dirty="0" err="1"/>
              <a:t>Перессказ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3078" name="Picture 6" descr="http://logoped.zzza.ru/image/catalog/001/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151" y="2244273"/>
            <a:ext cx="8058150" cy="4443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9684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709684"/>
            <a:ext cx="9601200" cy="5157716"/>
          </a:xfrm>
        </p:spPr>
        <p:txBody>
          <a:bodyPr/>
          <a:lstStyle/>
          <a:p>
            <a:r>
              <a:rPr lang="ru-RU" dirty="0" smtClean="0"/>
              <a:t>Таким образом. Применение карт памяти в процессе обучения на лексико-грамматических занятиях в целом способствует речевому развитию ребенка. Методика действительно оказывается очень эффективной для детей с нарушением речи, так как на всех этапах работы предусматривается опора на наглядность и моделирование, что способствует развитию словаря грамматического строя и планирующей функции речи. В результате применения интеллектуальных карт ребенок развивается, он не только учится усваивать информацию, но и оперативно с ней работать.</a:t>
            </a:r>
            <a:endParaRPr lang="ru-RU" dirty="0"/>
          </a:p>
        </p:txBody>
      </p:sp>
      <p:pic>
        <p:nvPicPr>
          <p:cNvPr id="4102" name="Picture 6" descr="ÐÐ°ÑÑÐ¸Ð½ÐºÐ¸ Ð¿Ð¾ Ð·Ð°Ð¿ÑÐ¾ÑÑ ÐºÐ°ÑÑÐ¸Ð½ÐºÐ¸ Ð»Ð¾Ð³Ð¾Ð¿ÐµÐ´ Ñ Ð´ÐµÑÑÐ¼Ð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0656" y="3438667"/>
            <a:ext cx="4935040" cy="3237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160426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TM10001105[[fn=Урожай]]</Template>
  <TotalTime>63</TotalTime>
  <Words>507</Words>
  <Application>Microsoft Office PowerPoint</Application>
  <PresentationFormat>Широкоэкранный</PresentationFormat>
  <Paragraphs>26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Franklin Gothic Book</vt:lpstr>
      <vt:lpstr>Crop</vt:lpstr>
      <vt:lpstr>Особенности речевого развития детей с применением интеллектуальных карт</vt:lpstr>
      <vt:lpstr>Презентация PowerPoint</vt:lpstr>
      <vt:lpstr>Презентация PowerPoint</vt:lpstr>
      <vt:lpstr>Порядок работы с применением    интеллектуальных карт: </vt:lpstr>
      <vt:lpstr>Интеллектуальная карта по теме     «Зима»</vt:lpstr>
      <vt:lpstr>  Рассказ «Хитрый огурчик»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речевого развития детей с применением интеллектуальных карт</dc:title>
  <dc:creator>Марина</dc:creator>
  <cp:lastModifiedBy>Марина</cp:lastModifiedBy>
  <cp:revision>9</cp:revision>
  <dcterms:created xsi:type="dcterms:W3CDTF">2018-10-26T07:52:35Z</dcterms:created>
  <dcterms:modified xsi:type="dcterms:W3CDTF">2023-01-22T06:57:07Z</dcterms:modified>
</cp:coreProperties>
</file>