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6" r:id="rId5"/>
    <p:sldId id="258" r:id="rId6"/>
    <p:sldId id="259" r:id="rId7"/>
    <p:sldId id="267" r:id="rId8"/>
    <p:sldId id="261" r:id="rId9"/>
    <p:sldId id="260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967BEEEB-06B5-4AA5-966E-08CB0BF5C7E1}" type="datetimeFigureOut">
              <a:rPr lang="ru-RU" smtClean="0"/>
            </a:fld>
            <a:endParaRPr lang="ru-RU"/>
          </a:p>
        </p:txBody>
      </p:sp>
      <p:sp>
        <p:nvSpPr>
          <p:cNvPr id="1029" name="Замещающий нижний колонтитул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Замещающий номер слайда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CFAB921A-0BAB-4EF3-B734-6EF989DC6D7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4640" y="546100"/>
            <a:ext cx="9284970" cy="2705735"/>
          </a:xfrm>
        </p:spPr>
        <p:txBody>
          <a:bodyPr>
            <a:normAutofit/>
          </a:bodyPr>
          <a:lstStyle/>
          <a:p>
            <a:r>
              <a:rPr lang="ru-RU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Использование кинетического песка в работе с дошкольниками при адаптации.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63821" y="4954137"/>
            <a:ext cx="5004179" cy="82227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6400"/>
              <a:t> </a:t>
            </a:r>
            <a:r>
              <a:rPr lang="ru-RU" sz="6400" smtClean="0"/>
              <a:t>                                                                                                            СОСТАВИТЕЛЬ</a:t>
            </a:r>
            <a:r>
              <a:rPr lang="ru-RU" sz="6400" dirty="0" smtClean="0"/>
              <a:t>: </a:t>
            </a:r>
            <a:r>
              <a:rPr lang="ru-RU" sz="6400" dirty="0" err="1" smtClean="0"/>
              <a:t>Ожигова</a:t>
            </a:r>
            <a:r>
              <a:rPr lang="ru-RU" sz="6400" dirty="0" smtClean="0"/>
              <a:t> М.Н</a:t>
            </a:r>
            <a:endParaRPr lang="ru-RU" sz="6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22" y="3432411"/>
            <a:ext cx="4258102" cy="30809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ОД с детьми 6-7 лет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«Осенний лес»</a:t>
            </a:r>
            <a:endParaRPr lang="ru-RU" dirty="0" smtClean="0"/>
          </a:p>
          <a:p>
            <a:r>
              <a:rPr lang="ru-RU" dirty="0" smtClean="0"/>
              <a:t>«Город-мечта»</a:t>
            </a:r>
            <a:endParaRPr lang="ru-RU" dirty="0" smtClean="0"/>
          </a:p>
          <a:p>
            <a:r>
              <a:rPr lang="ru-RU" dirty="0" smtClean="0"/>
              <a:t>«Автомобильный городок»</a:t>
            </a:r>
            <a:endParaRPr lang="ru-RU" dirty="0" smtClean="0"/>
          </a:p>
          <a:p>
            <a:r>
              <a:rPr lang="ru-RU" dirty="0" smtClean="0"/>
              <a:t>«Полет к звездам»</a:t>
            </a:r>
            <a:endParaRPr lang="ru-RU" dirty="0" smtClean="0"/>
          </a:p>
          <a:p>
            <a:r>
              <a:rPr lang="ru-RU" dirty="0" smtClean="0"/>
              <a:t>«Путешествие в водный мир»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Кинетический песок-новый и необычный материал для творческих игр, учебного и познавательного процессов, который может использоваться в терапевтических целях.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«Кинестетический песок»-это инновационная арт-терапевтическая техника, основным инструментом которой является уникальный по своему составу песок.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817245"/>
            <a:ext cx="10972800" cy="5309235"/>
          </a:xfrm>
        </p:spPr>
        <p:txBody>
          <a:bodyPr/>
          <a:p>
            <a:r>
              <a:rPr lang="ru-RU" dirty="0" smtClean="0">
                <a:sym typeface="+mn-ea"/>
              </a:rPr>
              <a:t>Терапевтический эффект игры с песком впервые был замечен швейцарским психологом и философом Карлом Густавом Юнгом. Он утверждал, что процесс игры в песок высвобождает заблокированную энергию и «активизирует возможности </a:t>
            </a:r>
            <a:r>
              <a:rPr lang="ru-RU" dirty="0" err="1" smtClean="0">
                <a:sym typeface="+mn-ea"/>
              </a:rPr>
              <a:t>самоисцеления</a:t>
            </a:r>
            <a:r>
              <a:rPr lang="ru-RU" dirty="0" smtClean="0">
                <a:sym typeface="+mn-ea"/>
              </a:rPr>
              <a:t>, заложенные в человеческой психике»</a:t>
            </a:r>
            <a:endParaRPr lang="ru-RU" dirty="0" smtClean="0"/>
          </a:p>
          <a:p>
            <a:endParaRPr lang="ru-RU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/>
          <a:lstStyle/>
          <a:p>
            <a:r>
              <a:rPr lang="ru-RU" dirty="0" smtClean="0"/>
              <a:t>Кинестетический песок это важнейшее психотерапевтическое свойство песка-возможность изменения сюжета, событий, взаимоотношений. Ребенку предоставляется возможность изменения дискомфортной для него ситуации. Он учится самостоятельно преодолевать  трудности.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С помощью своих построек ребёнок выводит наружу свои переживания, внутренние проблемы, мучащие его. Задача педагога-вовремя увидеть и понять, какие мысли тревожат малыша.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2388"/>
            <a:ext cx="10515600" cy="54945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Кинестетический песок очень хорошо помогает в группе в период адаптации ребенка в группе. Занимаясь данной деятельностью дошкольник будет проявлять интерес  и играть с большим удовольствием. Он сможет позволить себе быть самим собой, быть творческим, мечтать, фантазировать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с</a:t>
            </a:r>
            <a:r>
              <a:rPr lang="ru-RU" dirty="0" smtClean="0"/>
              <a:t>оздавать, выражать в самой естественной для него форме свои страхи, желания, обиды, сомнения и злость, волнения и мечты.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957580"/>
            <a:ext cx="10972800" cy="5168900"/>
          </a:xfrm>
        </p:spPr>
        <p:txBody>
          <a:bodyPr/>
          <a:p>
            <a:pPr marL="0" indent="0">
              <a:buNone/>
            </a:pPr>
            <a:r>
              <a:rPr lang="ru-RU" dirty="0" smtClean="0">
                <a:sym typeface="+mn-ea"/>
              </a:rPr>
              <a:t>«Волшебница-песочница» с кинестетическим песком оказалась эффективной формой работы в ДОУ.</a:t>
            </a:r>
            <a:endParaRPr lang="ru-RU" dirty="0" smtClean="0"/>
          </a:p>
          <a:p>
            <a:pPr marL="0" indent="0">
              <a:buNone/>
            </a:pPr>
            <a:r>
              <a:rPr lang="ru-RU" dirty="0">
                <a:sym typeface="+mn-ea"/>
              </a:rPr>
              <a:t> </a:t>
            </a:r>
            <a:r>
              <a:rPr lang="ru-RU" dirty="0" smtClean="0">
                <a:sym typeface="+mn-ea"/>
              </a:rPr>
              <a:t>  Тематика занятий от возраста к возрасту усложняется и ориентирована на основную общеобразовательную программу в соответствии с ФГОС ДО.</a:t>
            </a:r>
            <a:endParaRPr lang="ru-RU" dirty="0"/>
          </a:p>
          <a:p>
            <a:pPr marL="0" indent="0">
              <a:buNone/>
            </a:pPr>
            <a:endParaRPr lang="ru-RU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в работе с песком: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18540"/>
            <a:ext cx="10972800" cy="5107940"/>
          </a:xfrm>
        </p:spPr>
        <p:txBody>
          <a:bodyPr/>
          <a:lstStyle/>
          <a:p>
            <a:r>
              <a:rPr lang="ru-RU" dirty="0" smtClean="0"/>
              <a:t>Реальное «проживание», проигрывание всевозможных ситуаций вместе с героями детских игр и сказок.</a:t>
            </a:r>
            <a:endParaRPr lang="ru-RU" dirty="0" smtClean="0"/>
          </a:p>
          <a:p>
            <a:r>
              <a:rPr lang="ru-RU" dirty="0" smtClean="0"/>
              <a:t>Осмысление опыта и ситуации. Этот принцип позволяет соотнести игру с реальной жизнью, осмыслить происходящее, найти способы решения проблемы.</a:t>
            </a:r>
            <a:endParaRPr lang="ru-RU" dirty="0" smtClean="0"/>
          </a:p>
          <a:p>
            <a:r>
              <a:rPr lang="ru-RU" dirty="0" smtClean="0"/>
              <a:t>Принцип обмена позволяет построить партнерские взаимоотношения ребенка и взрослого.</a:t>
            </a:r>
            <a:endParaRPr lang="ru-RU" dirty="0" smtClean="0"/>
          </a:p>
          <a:p>
            <a:r>
              <a:rPr lang="ru-RU" dirty="0" smtClean="0"/>
              <a:t>Принцип оживления абстрактных символов позволяет сформировать чувство реальности происходящего.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Организация ОД с детьми 4-5 лет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«День знаний»</a:t>
            </a:r>
            <a:endParaRPr lang="ru-RU" dirty="0" smtClean="0"/>
          </a:p>
          <a:p>
            <a:r>
              <a:rPr lang="ru-RU" dirty="0" smtClean="0"/>
              <a:t>«Времена года»</a:t>
            </a:r>
            <a:endParaRPr lang="ru-RU" dirty="0" smtClean="0"/>
          </a:p>
          <a:p>
            <a:r>
              <a:rPr lang="ru-RU" dirty="0" smtClean="0"/>
              <a:t>«Если добрый ты»</a:t>
            </a:r>
            <a:endParaRPr lang="ru-RU" dirty="0" smtClean="0"/>
          </a:p>
          <a:p>
            <a:r>
              <a:rPr lang="ru-RU" dirty="0" smtClean="0"/>
              <a:t>«Едет, едет поезд»</a:t>
            </a:r>
            <a:endParaRPr lang="ru-RU" dirty="0" smtClean="0"/>
          </a:p>
          <a:p>
            <a:r>
              <a:rPr lang="ru-RU" dirty="0" smtClean="0"/>
              <a:t>«Магазин игрушек»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Организация ОД с детьми 5-6 лет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«Зоопарк»</a:t>
            </a:r>
            <a:endParaRPr lang="ru-RU" dirty="0" smtClean="0"/>
          </a:p>
          <a:p>
            <a:r>
              <a:rPr lang="ru-RU" dirty="0" smtClean="0"/>
              <a:t>«Гнезда птиц»</a:t>
            </a:r>
            <a:endParaRPr lang="ru-RU" dirty="0" smtClean="0"/>
          </a:p>
          <a:p>
            <a:r>
              <a:rPr lang="ru-RU" dirty="0" smtClean="0"/>
              <a:t>«Мы- строители»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К</a:t>
            </a:r>
            <a:r>
              <a:rPr lang="ru-RU" dirty="0" smtClean="0"/>
              <a:t>ондитерская фабрика»</a:t>
            </a:r>
            <a:endParaRPr lang="ru-RU" dirty="0" smtClean="0"/>
          </a:p>
          <a:p>
            <a:r>
              <a:rPr lang="ru-RU" dirty="0" smtClean="0"/>
              <a:t>«Что такое доброта?»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63312"/>
            <a:ext cx="5167952" cy="38759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2669</Words>
  <Application>WPS Presentation</Application>
  <PresentationFormat>Широкоэкранный</PresentationFormat>
  <Paragraphs>59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Default Design</vt:lpstr>
      <vt:lpstr>Использование кинетического песка в работе с дошкольниками при адаптации.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Принципы в работе с песком: </vt:lpstr>
      <vt:lpstr>     Организация ОД с детьми 4-5 лет</vt:lpstr>
      <vt:lpstr>  Организация ОД с детьми 5-6 лет</vt:lpstr>
      <vt:lpstr>Организация ОД с детьми 6-7 лет</vt:lpstr>
      <vt:lpstr>                 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кинетического песка в работе с дошкольниками.</dc:title>
  <dc:creator>Марина</dc:creator>
  <cp:lastModifiedBy>Пк</cp:lastModifiedBy>
  <cp:revision>10</cp:revision>
  <dcterms:created xsi:type="dcterms:W3CDTF">2018-10-28T03:07:00Z</dcterms:created>
  <dcterms:modified xsi:type="dcterms:W3CDTF">2023-03-25T15:12:24Z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C73951F8550144BAA730A5DFD56DFBA5</vt:lpwstr>
  </property>
  <property fmtid="{D5CDD505-2E9C-101B-9397-08002B2CF9AE}" pid="3" name="KSOProductBuildVer">
    <vt:lpwstr>1049-11.2.0.11516</vt:lpwstr>
  </property>
</Properties>
</file>