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BAD46-0944-496C-86F7-113FEAF6328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ru-RU"/>
        </a:p>
      </dgm:t>
    </dgm:pt>
    <dgm:pt modelId="{A1A29FB3-5CF1-40E9-8E7C-187951E3D29D}">
      <dgm:prSet phldrT="[Текст]"/>
      <dgm:spPr/>
      <dgm:t>
        <a:bodyPr/>
        <a:lstStyle/>
        <a:p>
          <a:r>
            <a:rPr lang="ru-RU" dirty="0" smtClean="0"/>
            <a:t>«Город</a:t>
          </a:r>
        </a:p>
        <a:p>
          <a:r>
            <a:rPr lang="ru-RU" dirty="0" smtClean="0"/>
            <a:t> котором я живу.»</a:t>
          </a:r>
          <a:endParaRPr lang="ru-RU" dirty="0"/>
        </a:p>
      </dgm:t>
    </dgm:pt>
    <dgm:pt modelId="{057BD133-20D5-4FA8-B4BE-0C1A653BFC15}" type="parTrans" cxnId="{51683F7C-BCB1-4EBC-BA91-A4EB0F96D979}">
      <dgm:prSet/>
      <dgm:spPr/>
      <dgm:t>
        <a:bodyPr/>
        <a:lstStyle/>
        <a:p>
          <a:endParaRPr lang="ru-RU"/>
        </a:p>
      </dgm:t>
    </dgm:pt>
    <dgm:pt modelId="{D78C5DBF-C4BA-4BC9-8615-2D52C8EC4E9B}" type="sibTrans" cxnId="{51683F7C-BCB1-4EBC-BA91-A4EB0F96D979}">
      <dgm:prSet/>
      <dgm:spPr/>
      <dgm:t>
        <a:bodyPr/>
        <a:lstStyle/>
        <a:p>
          <a:endParaRPr lang="ru-RU"/>
        </a:p>
      </dgm:t>
    </dgm:pt>
    <dgm:pt modelId="{9BEE6437-4F83-4BF1-A3FC-679A13AE8F4C}">
      <dgm:prSet phldrT="[Текст]"/>
      <dgm:spPr/>
      <dgm:t>
        <a:bodyPr/>
        <a:lstStyle/>
        <a:p>
          <a:r>
            <a:rPr lang="ru-RU" dirty="0" smtClean="0"/>
            <a:t>«Живой мир Хабаровского края.»</a:t>
          </a:r>
          <a:endParaRPr lang="ru-RU" dirty="0"/>
        </a:p>
      </dgm:t>
    </dgm:pt>
    <dgm:pt modelId="{5336A360-3A4C-4176-94FA-604BD57E4337}" type="parTrans" cxnId="{255A38EB-AF5D-400C-9E9F-389B46E7F630}">
      <dgm:prSet/>
      <dgm:spPr/>
      <dgm:t>
        <a:bodyPr/>
        <a:lstStyle/>
        <a:p>
          <a:endParaRPr lang="ru-RU"/>
        </a:p>
      </dgm:t>
    </dgm:pt>
    <dgm:pt modelId="{80A802C9-17B6-48EA-893D-F094121AB1DA}" type="sibTrans" cxnId="{255A38EB-AF5D-400C-9E9F-389B46E7F630}">
      <dgm:prSet/>
      <dgm:spPr/>
      <dgm:t>
        <a:bodyPr/>
        <a:lstStyle/>
        <a:p>
          <a:endParaRPr lang="ru-RU"/>
        </a:p>
      </dgm:t>
    </dgm:pt>
    <dgm:pt modelId="{87506F2E-1FA7-44BD-BE13-843E666DB570}">
      <dgm:prSet phldrT="[Текст]"/>
      <dgm:spPr/>
      <dgm:t>
        <a:bodyPr/>
        <a:lstStyle/>
        <a:p>
          <a:r>
            <a:rPr lang="ru-RU" dirty="0" smtClean="0"/>
            <a:t>«Наша страна-Россия!»</a:t>
          </a:r>
          <a:endParaRPr lang="ru-RU" dirty="0"/>
        </a:p>
      </dgm:t>
    </dgm:pt>
    <dgm:pt modelId="{5CD9B737-EB8A-4266-BDDC-2F551DFF8F6F}" type="parTrans" cxnId="{C33350B2-8254-4A6A-A65A-502F9D6B7BE2}">
      <dgm:prSet/>
      <dgm:spPr/>
      <dgm:t>
        <a:bodyPr/>
        <a:lstStyle/>
        <a:p>
          <a:endParaRPr lang="ru-RU"/>
        </a:p>
      </dgm:t>
    </dgm:pt>
    <dgm:pt modelId="{53B9B40E-733A-48ED-BD91-C6667EF60CC8}" type="sibTrans" cxnId="{C33350B2-8254-4A6A-A65A-502F9D6B7BE2}">
      <dgm:prSet/>
      <dgm:spPr/>
      <dgm:t>
        <a:bodyPr/>
        <a:lstStyle/>
        <a:p>
          <a:endParaRPr lang="ru-RU"/>
        </a:p>
      </dgm:t>
    </dgm:pt>
    <dgm:pt modelId="{5197F01D-518B-4163-8FE9-717BEF3D527D}">
      <dgm:prSet phldrT="[Текст]"/>
      <dgm:spPr/>
      <dgm:t>
        <a:bodyPr/>
        <a:lstStyle/>
        <a:p>
          <a:r>
            <a:rPr lang="ru-RU" dirty="0" smtClean="0"/>
            <a:t>«Достопримечательности города Хабаровска»</a:t>
          </a:r>
          <a:endParaRPr lang="ru-RU" dirty="0"/>
        </a:p>
      </dgm:t>
    </dgm:pt>
    <dgm:pt modelId="{51DCDA51-8FD4-40E6-AD54-227C6E1EBA6C}" type="parTrans" cxnId="{E94F3828-31ED-4FA6-B169-285A5E9FCE20}">
      <dgm:prSet/>
      <dgm:spPr/>
      <dgm:t>
        <a:bodyPr/>
        <a:lstStyle/>
        <a:p>
          <a:endParaRPr lang="ru-RU"/>
        </a:p>
      </dgm:t>
    </dgm:pt>
    <dgm:pt modelId="{C91AD755-322D-4EF0-9456-9FCFB2348F0E}" type="sibTrans" cxnId="{E94F3828-31ED-4FA6-B169-285A5E9FCE20}">
      <dgm:prSet/>
      <dgm:spPr/>
      <dgm:t>
        <a:bodyPr/>
        <a:lstStyle/>
        <a:p>
          <a:endParaRPr lang="ru-RU"/>
        </a:p>
      </dgm:t>
    </dgm:pt>
    <dgm:pt modelId="{E0884995-E685-43F3-BA55-9215FFF915D5}">
      <dgm:prSet phldrT="[Текст]"/>
      <dgm:spPr/>
      <dgm:t>
        <a:bodyPr/>
        <a:lstStyle/>
        <a:p>
          <a:r>
            <a:rPr lang="ru-RU" dirty="0" smtClean="0"/>
            <a:t>«Любимое место отдыха  в моем городе.»</a:t>
          </a:r>
          <a:endParaRPr lang="ru-RU" dirty="0"/>
        </a:p>
      </dgm:t>
    </dgm:pt>
    <dgm:pt modelId="{91635717-9C34-4C98-AC14-7BAA2184B8FF}" type="parTrans" cxnId="{6F2EADCF-4632-4752-ADCD-4D8C16FE9260}">
      <dgm:prSet/>
      <dgm:spPr/>
      <dgm:t>
        <a:bodyPr/>
        <a:lstStyle/>
        <a:p>
          <a:endParaRPr lang="ru-RU"/>
        </a:p>
      </dgm:t>
    </dgm:pt>
    <dgm:pt modelId="{9DAEE09D-9AAB-4BB4-9C18-094EE8A8DA6A}" type="sibTrans" cxnId="{6F2EADCF-4632-4752-ADCD-4D8C16FE9260}">
      <dgm:prSet/>
      <dgm:spPr/>
      <dgm:t>
        <a:bodyPr/>
        <a:lstStyle/>
        <a:p>
          <a:endParaRPr lang="ru-RU"/>
        </a:p>
      </dgm:t>
    </dgm:pt>
    <dgm:pt modelId="{862812AB-BECA-4C4C-90EF-C6E7F8413E63}" type="pres">
      <dgm:prSet presAssocID="{122BAD46-0944-496C-86F7-113FEAF6328F}" presName="diagram" presStyleCnt="0">
        <dgm:presLayoutVars>
          <dgm:dir/>
          <dgm:resizeHandles val="exact"/>
        </dgm:presLayoutVars>
      </dgm:prSet>
      <dgm:spPr/>
      <dgm:t>
        <a:bodyPr/>
        <a:lstStyle/>
        <a:p>
          <a:endParaRPr lang="ru-RU"/>
        </a:p>
      </dgm:t>
    </dgm:pt>
    <dgm:pt modelId="{A429AF35-E2EB-40E9-B3AA-E77AB161CD66}" type="pres">
      <dgm:prSet presAssocID="{A1A29FB3-5CF1-40E9-8E7C-187951E3D29D}" presName="node" presStyleLbl="node1" presStyleIdx="0" presStyleCnt="5">
        <dgm:presLayoutVars>
          <dgm:bulletEnabled val="1"/>
        </dgm:presLayoutVars>
      </dgm:prSet>
      <dgm:spPr/>
      <dgm:t>
        <a:bodyPr/>
        <a:lstStyle/>
        <a:p>
          <a:endParaRPr lang="ru-RU"/>
        </a:p>
      </dgm:t>
    </dgm:pt>
    <dgm:pt modelId="{80CEA3AD-FCEB-4671-917D-6FE1A21D0176}" type="pres">
      <dgm:prSet presAssocID="{D78C5DBF-C4BA-4BC9-8615-2D52C8EC4E9B}" presName="sibTrans" presStyleCnt="0"/>
      <dgm:spPr/>
    </dgm:pt>
    <dgm:pt modelId="{8DD91D3E-C742-4945-8BBE-0D0A092432A1}" type="pres">
      <dgm:prSet presAssocID="{9BEE6437-4F83-4BF1-A3FC-679A13AE8F4C}" presName="node" presStyleLbl="node1" presStyleIdx="1" presStyleCnt="5">
        <dgm:presLayoutVars>
          <dgm:bulletEnabled val="1"/>
        </dgm:presLayoutVars>
      </dgm:prSet>
      <dgm:spPr/>
      <dgm:t>
        <a:bodyPr/>
        <a:lstStyle/>
        <a:p>
          <a:endParaRPr lang="ru-RU"/>
        </a:p>
      </dgm:t>
    </dgm:pt>
    <dgm:pt modelId="{5D5F86A0-2324-410B-AFEF-17D3D6B44F87}" type="pres">
      <dgm:prSet presAssocID="{80A802C9-17B6-48EA-893D-F094121AB1DA}" presName="sibTrans" presStyleCnt="0"/>
      <dgm:spPr/>
    </dgm:pt>
    <dgm:pt modelId="{F2592E27-F50B-4D4D-9384-DAEA7DD657D8}" type="pres">
      <dgm:prSet presAssocID="{87506F2E-1FA7-44BD-BE13-843E666DB570}" presName="node" presStyleLbl="node1" presStyleIdx="2" presStyleCnt="5">
        <dgm:presLayoutVars>
          <dgm:bulletEnabled val="1"/>
        </dgm:presLayoutVars>
      </dgm:prSet>
      <dgm:spPr/>
      <dgm:t>
        <a:bodyPr/>
        <a:lstStyle/>
        <a:p>
          <a:endParaRPr lang="ru-RU"/>
        </a:p>
      </dgm:t>
    </dgm:pt>
    <dgm:pt modelId="{394CF78D-FF51-4DF2-8E30-E1197D4B06A7}" type="pres">
      <dgm:prSet presAssocID="{53B9B40E-733A-48ED-BD91-C6667EF60CC8}" presName="sibTrans" presStyleCnt="0"/>
      <dgm:spPr/>
    </dgm:pt>
    <dgm:pt modelId="{A7F31DE4-DA5A-4C43-9150-52B782E6B2F9}" type="pres">
      <dgm:prSet presAssocID="{5197F01D-518B-4163-8FE9-717BEF3D527D}" presName="node" presStyleLbl="node1" presStyleIdx="3" presStyleCnt="5">
        <dgm:presLayoutVars>
          <dgm:bulletEnabled val="1"/>
        </dgm:presLayoutVars>
      </dgm:prSet>
      <dgm:spPr/>
      <dgm:t>
        <a:bodyPr/>
        <a:lstStyle/>
        <a:p>
          <a:endParaRPr lang="ru-RU"/>
        </a:p>
      </dgm:t>
    </dgm:pt>
    <dgm:pt modelId="{0DD843B4-A607-4C8A-9DEB-4F61A142B8C1}" type="pres">
      <dgm:prSet presAssocID="{C91AD755-322D-4EF0-9456-9FCFB2348F0E}" presName="sibTrans" presStyleCnt="0"/>
      <dgm:spPr/>
    </dgm:pt>
    <dgm:pt modelId="{A7048E78-73F6-4AEF-96A9-4B6FBFB388F8}" type="pres">
      <dgm:prSet presAssocID="{E0884995-E685-43F3-BA55-9215FFF915D5}" presName="node" presStyleLbl="node1" presStyleIdx="4" presStyleCnt="5">
        <dgm:presLayoutVars>
          <dgm:bulletEnabled val="1"/>
        </dgm:presLayoutVars>
      </dgm:prSet>
      <dgm:spPr/>
      <dgm:t>
        <a:bodyPr/>
        <a:lstStyle/>
        <a:p>
          <a:endParaRPr lang="ru-RU"/>
        </a:p>
      </dgm:t>
    </dgm:pt>
  </dgm:ptLst>
  <dgm:cxnLst>
    <dgm:cxn modelId="{7CDC92F4-A93B-4EFB-B46F-7CA26E818430}" type="presOf" srcId="{122BAD46-0944-496C-86F7-113FEAF6328F}" destId="{862812AB-BECA-4C4C-90EF-C6E7F8413E63}" srcOrd="0" destOrd="0" presId="urn:microsoft.com/office/officeart/2005/8/layout/default"/>
    <dgm:cxn modelId="{E94F3828-31ED-4FA6-B169-285A5E9FCE20}" srcId="{122BAD46-0944-496C-86F7-113FEAF6328F}" destId="{5197F01D-518B-4163-8FE9-717BEF3D527D}" srcOrd="3" destOrd="0" parTransId="{51DCDA51-8FD4-40E6-AD54-227C6E1EBA6C}" sibTransId="{C91AD755-322D-4EF0-9456-9FCFB2348F0E}"/>
    <dgm:cxn modelId="{255A38EB-AF5D-400C-9E9F-389B46E7F630}" srcId="{122BAD46-0944-496C-86F7-113FEAF6328F}" destId="{9BEE6437-4F83-4BF1-A3FC-679A13AE8F4C}" srcOrd="1" destOrd="0" parTransId="{5336A360-3A4C-4176-94FA-604BD57E4337}" sibTransId="{80A802C9-17B6-48EA-893D-F094121AB1DA}"/>
    <dgm:cxn modelId="{74FE8847-8E22-40A9-A4D9-19A3DF6137F1}" type="presOf" srcId="{9BEE6437-4F83-4BF1-A3FC-679A13AE8F4C}" destId="{8DD91D3E-C742-4945-8BBE-0D0A092432A1}" srcOrd="0" destOrd="0" presId="urn:microsoft.com/office/officeart/2005/8/layout/default"/>
    <dgm:cxn modelId="{6F2EADCF-4632-4752-ADCD-4D8C16FE9260}" srcId="{122BAD46-0944-496C-86F7-113FEAF6328F}" destId="{E0884995-E685-43F3-BA55-9215FFF915D5}" srcOrd="4" destOrd="0" parTransId="{91635717-9C34-4C98-AC14-7BAA2184B8FF}" sibTransId="{9DAEE09D-9AAB-4BB4-9C18-094EE8A8DA6A}"/>
    <dgm:cxn modelId="{EAC3EA21-91F9-4ECC-A150-E0818DDB0DAA}" type="presOf" srcId="{E0884995-E685-43F3-BA55-9215FFF915D5}" destId="{A7048E78-73F6-4AEF-96A9-4B6FBFB388F8}" srcOrd="0" destOrd="0" presId="urn:microsoft.com/office/officeart/2005/8/layout/default"/>
    <dgm:cxn modelId="{51683F7C-BCB1-4EBC-BA91-A4EB0F96D979}" srcId="{122BAD46-0944-496C-86F7-113FEAF6328F}" destId="{A1A29FB3-5CF1-40E9-8E7C-187951E3D29D}" srcOrd="0" destOrd="0" parTransId="{057BD133-20D5-4FA8-B4BE-0C1A653BFC15}" sibTransId="{D78C5DBF-C4BA-4BC9-8615-2D52C8EC4E9B}"/>
    <dgm:cxn modelId="{FEC567BB-0421-4C46-96BF-A86A196181FE}" type="presOf" srcId="{A1A29FB3-5CF1-40E9-8E7C-187951E3D29D}" destId="{A429AF35-E2EB-40E9-B3AA-E77AB161CD66}" srcOrd="0" destOrd="0" presId="urn:microsoft.com/office/officeart/2005/8/layout/default"/>
    <dgm:cxn modelId="{FE104956-53D8-4813-81C4-4A936F5489AE}" type="presOf" srcId="{5197F01D-518B-4163-8FE9-717BEF3D527D}" destId="{A7F31DE4-DA5A-4C43-9150-52B782E6B2F9}" srcOrd="0" destOrd="0" presId="urn:microsoft.com/office/officeart/2005/8/layout/default"/>
    <dgm:cxn modelId="{C33350B2-8254-4A6A-A65A-502F9D6B7BE2}" srcId="{122BAD46-0944-496C-86F7-113FEAF6328F}" destId="{87506F2E-1FA7-44BD-BE13-843E666DB570}" srcOrd="2" destOrd="0" parTransId="{5CD9B737-EB8A-4266-BDDC-2F551DFF8F6F}" sibTransId="{53B9B40E-733A-48ED-BD91-C6667EF60CC8}"/>
    <dgm:cxn modelId="{0975263F-7367-490F-A8B9-CF25FCDD9DE0}" type="presOf" srcId="{87506F2E-1FA7-44BD-BE13-843E666DB570}" destId="{F2592E27-F50B-4D4D-9384-DAEA7DD657D8}" srcOrd="0" destOrd="0" presId="urn:microsoft.com/office/officeart/2005/8/layout/default"/>
    <dgm:cxn modelId="{33B34AB9-48CB-4A5A-98BF-159848B1DA9F}" type="presParOf" srcId="{862812AB-BECA-4C4C-90EF-C6E7F8413E63}" destId="{A429AF35-E2EB-40E9-B3AA-E77AB161CD66}" srcOrd="0" destOrd="0" presId="urn:microsoft.com/office/officeart/2005/8/layout/default"/>
    <dgm:cxn modelId="{D46FC68F-EFDE-40FF-8802-58BC93D458FB}" type="presParOf" srcId="{862812AB-BECA-4C4C-90EF-C6E7F8413E63}" destId="{80CEA3AD-FCEB-4671-917D-6FE1A21D0176}" srcOrd="1" destOrd="0" presId="urn:microsoft.com/office/officeart/2005/8/layout/default"/>
    <dgm:cxn modelId="{6C6F9D69-E04F-4EBE-811E-034C44867410}" type="presParOf" srcId="{862812AB-BECA-4C4C-90EF-C6E7F8413E63}" destId="{8DD91D3E-C742-4945-8BBE-0D0A092432A1}" srcOrd="2" destOrd="0" presId="urn:microsoft.com/office/officeart/2005/8/layout/default"/>
    <dgm:cxn modelId="{BC147AE1-D639-4FE8-AE29-C9D9173EF5FD}" type="presParOf" srcId="{862812AB-BECA-4C4C-90EF-C6E7F8413E63}" destId="{5D5F86A0-2324-410B-AFEF-17D3D6B44F87}" srcOrd="3" destOrd="0" presId="urn:microsoft.com/office/officeart/2005/8/layout/default"/>
    <dgm:cxn modelId="{34CF3E69-1529-4444-B229-A3F33DDA7B06}" type="presParOf" srcId="{862812AB-BECA-4C4C-90EF-C6E7F8413E63}" destId="{F2592E27-F50B-4D4D-9384-DAEA7DD657D8}" srcOrd="4" destOrd="0" presId="urn:microsoft.com/office/officeart/2005/8/layout/default"/>
    <dgm:cxn modelId="{00159DB8-6BCE-4C69-BBA9-3047B956FA30}" type="presParOf" srcId="{862812AB-BECA-4C4C-90EF-C6E7F8413E63}" destId="{394CF78D-FF51-4DF2-8E30-E1197D4B06A7}" srcOrd="5" destOrd="0" presId="urn:microsoft.com/office/officeart/2005/8/layout/default"/>
    <dgm:cxn modelId="{E324028A-D1A3-42B7-9DA8-D1FEFD5CB6E8}" type="presParOf" srcId="{862812AB-BECA-4C4C-90EF-C6E7F8413E63}" destId="{A7F31DE4-DA5A-4C43-9150-52B782E6B2F9}" srcOrd="6" destOrd="0" presId="urn:microsoft.com/office/officeart/2005/8/layout/default"/>
    <dgm:cxn modelId="{21F0FA88-32FF-4632-AE49-A0B8C504F36C}" type="presParOf" srcId="{862812AB-BECA-4C4C-90EF-C6E7F8413E63}" destId="{0DD843B4-A607-4C8A-9DEB-4F61A142B8C1}" srcOrd="7" destOrd="0" presId="urn:microsoft.com/office/officeart/2005/8/layout/default"/>
    <dgm:cxn modelId="{C7A6174D-8866-47B9-B649-F3AA413CE9BC}" type="presParOf" srcId="{862812AB-BECA-4C4C-90EF-C6E7F8413E63}" destId="{A7048E78-73F6-4AEF-96A9-4B6FBFB388F8}"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675EAE-78F0-44E5-949E-C3D454C3B407}" type="doc">
      <dgm:prSet loTypeId="urn:microsoft.com/office/officeart/2005/8/layout/default" loCatId="list" qsTypeId="urn:microsoft.com/office/officeart/2005/8/quickstyle/simple1" qsCatId="simple" csTypeId="urn:microsoft.com/office/officeart/2005/8/colors/accent2_5" csCatId="accent2" phldr="1"/>
      <dgm:spPr/>
      <dgm:t>
        <a:bodyPr/>
        <a:lstStyle/>
        <a:p>
          <a:endParaRPr lang="ru-RU"/>
        </a:p>
      </dgm:t>
    </dgm:pt>
    <dgm:pt modelId="{9A9CD193-DCF0-4873-B99A-FB708CA44195}">
      <dgm:prSet phldrT="[Текст]"/>
      <dgm:spPr/>
      <dgm:t>
        <a:bodyPr/>
        <a:lstStyle/>
        <a:p>
          <a:r>
            <a:rPr lang="ru-RU" dirty="0" smtClean="0"/>
            <a:t>«Знаешь  ли ты себя?»</a:t>
          </a:r>
          <a:endParaRPr lang="ru-RU" dirty="0"/>
        </a:p>
      </dgm:t>
    </dgm:pt>
    <dgm:pt modelId="{F9805178-61B8-4F08-B6D2-6F6016218641}" type="parTrans" cxnId="{EDB49089-FC0B-448D-9A0A-CABB9D3844DD}">
      <dgm:prSet/>
      <dgm:spPr/>
      <dgm:t>
        <a:bodyPr/>
        <a:lstStyle/>
        <a:p>
          <a:endParaRPr lang="ru-RU"/>
        </a:p>
      </dgm:t>
    </dgm:pt>
    <dgm:pt modelId="{3BDF6B12-05AF-4257-9FEF-99705583D1FB}" type="sibTrans" cxnId="{EDB49089-FC0B-448D-9A0A-CABB9D3844DD}">
      <dgm:prSet/>
      <dgm:spPr/>
      <dgm:t>
        <a:bodyPr/>
        <a:lstStyle/>
        <a:p>
          <a:endParaRPr lang="ru-RU"/>
        </a:p>
      </dgm:t>
    </dgm:pt>
    <dgm:pt modelId="{D4CB7999-177C-47C2-8182-92BD50259E97}">
      <dgm:prSet phldrT="[Текст]"/>
      <dgm:spPr/>
      <dgm:t>
        <a:bodyPr/>
        <a:lstStyle/>
        <a:p>
          <a:r>
            <a:rPr lang="ru-RU" dirty="0" smtClean="0"/>
            <a:t>«Как можно пожалеть?»</a:t>
          </a:r>
          <a:endParaRPr lang="ru-RU" dirty="0"/>
        </a:p>
      </dgm:t>
    </dgm:pt>
    <dgm:pt modelId="{3BA0E0A0-A37B-43DF-AC38-23F747DAD183}" type="parTrans" cxnId="{C00F9A89-4420-4817-B0E4-8C3B5052213D}">
      <dgm:prSet/>
      <dgm:spPr/>
      <dgm:t>
        <a:bodyPr/>
        <a:lstStyle/>
        <a:p>
          <a:endParaRPr lang="ru-RU"/>
        </a:p>
      </dgm:t>
    </dgm:pt>
    <dgm:pt modelId="{15506438-0545-4ACE-9D3D-96D8FA5208C5}" type="sibTrans" cxnId="{C00F9A89-4420-4817-B0E4-8C3B5052213D}">
      <dgm:prSet/>
      <dgm:spPr/>
      <dgm:t>
        <a:bodyPr/>
        <a:lstStyle/>
        <a:p>
          <a:endParaRPr lang="ru-RU"/>
        </a:p>
      </dgm:t>
    </dgm:pt>
    <dgm:pt modelId="{D13E4B39-AF0E-42E8-AC62-2F415815CF84}">
      <dgm:prSet phldrT="[Текст]"/>
      <dgm:spPr/>
      <dgm:t>
        <a:bodyPr/>
        <a:lstStyle/>
        <a:p>
          <a:r>
            <a:rPr lang="ru-RU" dirty="0" smtClean="0"/>
            <a:t>«Что делать , если ты потерялся?»</a:t>
          </a:r>
          <a:endParaRPr lang="ru-RU" dirty="0"/>
        </a:p>
      </dgm:t>
    </dgm:pt>
    <dgm:pt modelId="{061E61F3-4877-44A0-B69F-2A068E935562}" type="parTrans" cxnId="{D85DFD27-4857-4ADD-8B01-1EEFC4B6F6B7}">
      <dgm:prSet/>
      <dgm:spPr/>
      <dgm:t>
        <a:bodyPr/>
        <a:lstStyle/>
        <a:p>
          <a:endParaRPr lang="ru-RU"/>
        </a:p>
      </dgm:t>
    </dgm:pt>
    <dgm:pt modelId="{352214F7-B154-428B-895B-2DFA63265BBB}" type="sibTrans" cxnId="{D85DFD27-4857-4ADD-8B01-1EEFC4B6F6B7}">
      <dgm:prSet/>
      <dgm:spPr/>
      <dgm:t>
        <a:bodyPr/>
        <a:lstStyle/>
        <a:p>
          <a:endParaRPr lang="ru-RU"/>
        </a:p>
      </dgm:t>
    </dgm:pt>
    <dgm:pt modelId="{7A638A69-5C59-44F5-B601-23BAEC450F8D}">
      <dgm:prSet phldrT="[Текст]"/>
      <dgm:spPr/>
      <dgm:t>
        <a:bodyPr/>
        <a:lstStyle/>
        <a:p>
          <a:r>
            <a:rPr lang="ru-RU" dirty="0" smtClean="0"/>
            <a:t>«Как познакомиться?»</a:t>
          </a:r>
          <a:endParaRPr lang="ru-RU" dirty="0"/>
        </a:p>
      </dgm:t>
    </dgm:pt>
    <dgm:pt modelId="{DA1CF6E1-6894-4966-BFDD-C9B6448CCCA4}" type="parTrans" cxnId="{4A530BCF-4C34-4447-A34D-BAC6858EA75F}">
      <dgm:prSet/>
      <dgm:spPr/>
      <dgm:t>
        <a:bodyPr/>
        <a:lstStyle/>
        <a:p>
          <a:endParaRPr lang="ru-RU"/>
        </a:p>
      </dgm:t>
    </dgm:pt>
    <dgm:pt modelId="{DB83053F-BEA6-4E89-BA32-A2B63EEC1FC8}" type="sibTrans" cxnId="{4A530BCF-4C34-4447-A34D-BAC6858EA75F}">
      <dgm:prSet/>
      <dgm:spPr/>
      <dgm:t>
        <a:bodyPr/>
        <a:lstStyle/>
        <a:p>
          <a:endParaRPr lang="ru-RU"/>
        </a:p>
      </dgm:t>
    </dgm:pt>
    <dgm:pt modelId="{B09D5B34-C86B-41D7-AA48-5BC85B82988C}">
      <dgm:prSet phldrT="[Текст]"/>
      <dgm:spPr/>
      <dgm:t>
        <a:bodyPr/>
        <a:lstStyle/>
        <a:p>
          <a:r>
            <a:rPr lang="ru-RU" dirty="0" smtClean="0"/>
            <a:t>«Меня зовут в гости незнакомые люди»</a:t>
          </a:r>
          <a:endParaRPr lang="ru-RU" dirty="0"/>
        </a:p>
      </dgm:t>
    </dgm:pt>
    <dgm:pt modelId="{D1A63421-3423-4C73-951C-1435AAE56E0F}" type="parTrans" cxnId="{0C4A6C2E-B1A1-496F-A9D4-F17A04CC5EFA}">
      <dgm:prSet/>
      <dgm:spPr/>
      <dgm:t>
        <a:bodyPr/>
        <a:lstStyle/>
        <a:p>
          <a:endParaRPr lang="ru-RU"/>
        </a:p>
      </dgm:t>
    </dgm:pt>
    <dgm:pt modelId="{E5842381-2493-44A0-AE48-7D8611D28926}" type="sibTrans" cxnId="{0C4A6C2E-B1A1-496F-A9D4-F17A04CC5EFA}">
      <dgm:prSet/>
      <dgm:spPr/>
      <dgm:t>
        <a:bodyPr/>
        <a:lstStyle/>
        <a:p>
          <a:endParaRPr lang="ru-RU"/>
        </a:p>
      </dgm:t>
    </dgm:pt>
    <dgm:pt modelId="{E953588A-C52D-49F9-A28F-4C3AE6A8C64B}" type="pres">
      <dgm:prSet presAssocID="{12675EAE-78F0-44E5-949E-C3D454C3B407}" presName="diagram" presStyleCnt="0">
        <dgm:presLayoutVars>
          <dgm:dir/>
          <dgm:resizeHandles val="exact"/>
        </dgm:presLayoutVars>
      </dgm:prSet>
      <dgm:spPr/>
      <dgm:t>
        <a:bodyPr/>
        <a:lstStyle/>
        <a:p>
          <a:endParaRPr lang="ru-RU"/>
        </a:p>
      </dgm:t>
    </dgm:pt>
    <dgm:pt modelId="{3914B3EB-A801-450A-B19A-DCB19E73A04F}" type="pres">
      <dgm:prSet presAssocID="{9A9CD193-DCF0-4873-B99A-FB708CA44195}" presName="node" presStyleLbl="node1" presStyleIdx="0" presStyleCnt="5">
        <dgm:presLayoutVars>
          <dgm:bulletEnabled val="1"/>
        </dgm:presLayoutVars>
      </dgm:prSet>
      <dgm:spPr/>
      <dgm:t>
        <a:bodyPr/>
        <a:lstStyle/>
        <a:p>
          <a:endParaRPr lang="ru-RU"/>
        </a:p>
      </dgm:t>
    </dgm:pt>
    <dgm:pt modelId="{39A50D0A-F5D2-4B78-BB26-83A718B667BB}" type="pres">
      <dgm:prSet presAssocID="{3BDF6B12-05AF-4257-9FEF-99705583D1FB}" presName="sibTrans" presStyleCnt="0"/>
      <dgm:spPr/>
    </dgm:pt>
    <dgm:pt modelId="{6F736165-50A1-4146-8742-A7C67C57C0DE}" type="pres">
      <dgm:prSet presAssocID="{D4CB7999-177C-47C2-8182-92BD50259E97}" presName="node" presStyleLbl="node1" presStyleIdx="1" presStyleCnt="5">
        <dgm:presLayoutVars>
          <dgm:bulletEnabled val="1"/>
        </dgm:presLayoutVars>
      </dgm:prSet>
      <dgm:spPr/>
      <dgm:t>
        <a:bodyPr/>
        <a:lstStyle/>
        <a:p>
          <a:endParaRPr lang="ru-RU"/>
        </a:p>
      </dgm:t>
    </dgm:pt>
    <dgm:pt modelId="{6070BAB7-9058-43C5-ACEB-9C923FABD8B4}" type="pres">
      <dgm:prSet presAssocID="{15506438-0545-4ACE-9D3D-96D8FA5208C5}" presName="sibTrans" presStyleCnt="0"/>
      <dgm:spPr/>
    </dgm:pt>
    <dgm:pt modelId="{678AA0E6-7179-4380-9DA5-ACE2558B83C6}" type="pres">
      <dgm:prSet presAssocID="{D13E4B39-AF0E-42E8-AC62-2F415815CF84}" presName="node" presStyleLbl="node1" presStyleIdx="2" presStyleCnt="5">
        <dgm:presLayoutVars>
          <dgm:bulletEnabled val="1"/>
        </dgm:presLayoutVars>
      </dgm:prSet>
      <dgm:spPr/>
      <dgm:t>
        <a:bodyPr/>
        <a:lstStyle/>
        <a:p>
          <a:endParaRPr lang="ru-RU"/>
        </a:p>
      </dgm:t>
    </dgm:pt>
    <dgm:pt modelId="{31D0C222-6C46-4F9A-9977-793228786326}" type="pres">
      <dgm:prSet presAssocID="{352214F7-B154-428B-895B-2DFA63265BBB}" presName="sibTrans" presStyleCnt="0"/>
      <dgm:spPr/>
    </dgm:pt>
    <dgm:pt modelId="{AF3D5218-3018-4069-B2FA-E341CC042CE7}" type="pres">
      <dgm:prSet presAssocID="{7A638A69-5C59-44F5-B601-23BAEC450F8D}" presName="node" presStyleLbl="node1" presStyleIdx="3" presStyleCnt="5">
        <dgm:presLayoutVars>
          <dgm:bulletEnabled val="1"/>
        </dgm:presLayoutVars>
      </dgm:prSet>
      <dgm:spPr/>
      <dgm:t>
        <a:bodyPr/>
        <a:lstStyle/>
        <a:p>
          <a:endParaRPr lang="ru-RU"/>
        </a:p>
      </dgm:t>
    </dgm:pt>
    <dgm:pt modelId="{8F93C4C1-ACFE-4493-8E64-E0EC24FF56EF}" type="pres">
      <dgm:prSet presAssocID="{DB83053F-BEA6-4E89-BA32-A2B63EEC1FC8}" presName="sibTrans" presStyleCnt="0"/>
      <dgm:spPr/>
    </dgm:pt>
    <dgm:pt modelId="{0913A021-67F5-4CA9-A2CC-D9F799E17074}" type="pres">
      <dgm:prSet presAssocID="{B09D5B34-C86B-41D7-AA48-5BC85B82988C}" presName="node" presStyleLbl="node1" presStyleIdx="4" presStyleCnt="5">
        <dgm:presLayoutVars>
          <dgm:bulletEnabled val="1"/>
        </dgm:presLayoutVars>
      </dgm:prSet>
      <dgm:spPr/>
      <dgm:t>
        <a:bodyPr/>
        <a:lstStyle/>
        <a:p>
          <a:endParaRPr lang="ru-RU"/>
        </a:p>
      </dgm:t>
    </dgm:pt>
  </dgm:ptLst>
  <dgm:cxnLst>
    <dgm:cxn modelId="{09F178D4-2FA7-415C-A30D-29E090828ECD}" type="presOf" srcId="{D13E4B39-AF0E-42E8-AC62-2F415815CF84}" destId="{678AA0E6-7179-4380-9DA5-ACE2558B83C6}" srcOrd="0" destOrd="0" presId="urn:microsoft.com/office/officeart/2005/8/layout/default"/>
    <dgm:cxn modelId="{EDB49089-FC0B-448D-9A0A-CABB9D3844DD}" srcId="{12675EAE-78F0-44E5-949E-C3D454C3B407}" destId="{9A9CD193-DCF0-4873-B99A-FB708CA44195}" srcOrd="0" destOrd="0" parTransId="{F9805178-61B8-4F08-B6D2-6F6016218641}" sibTransId="{3BDF6B12-05AF-4257-9FEF-99705583D1FB}"/>
    <dgm:cxn modelId="{6C4C52D9-8DB7-42A7-8A1C-E90ED372039D}" type="presOf" srcId="{D4CB7999-177C-47C2-8182-92BD50259E97}" destId="{6F736165-50A1-4146-8742-A7C67C57C0DE}" srcOrd="0" destOrd="0" presId="urn:microsoft.com/office/officeart/2005/8/layout/default"/>
    <dgm:cxn modelId="{089C6553-0F00-4697-8C9B-CBF8D6B78436}" type="presOf" srcId="{12675EAE-78F0-44E5-949E-C3D454C3B407}" destId="{E953588A-C52D-49F9-A28F-4C3AE6A8C64B}" srcOrd="0" destOrd="0" presId="urn:microsoft.com/office/officeart/2005/8/layout/default"/>
    <dgm:cxn modelId="{4A530BCF-4C34-4447-A34D-BAC6858EA75F}" srcId="{12675EAE-78F0-44E5-949E-C3D454C3B407}" destId="{7A638A69-5C59-44F5-B601-23BAEC450F8D}" srcOrd="3" destOrd="0" parTransId="{DA1CF6E1-6894-4966-BFDD-C9B6448CCCA4}" sibTransId="{DB83053F-BEA6-4E89-BA32-A2B63EEC1FC8}"/>
    <dgm:cxn modelId="{D5C16EDC-B3BB-4B0D-8EB3-D909475C11BD}" type="presOf" srcId="{9A9CD193-DCF0-4873-B99A-FB708CA44195}" destId="{3914B3EB-A801-450A-B19A-DCB19E73A04F}" srcOrd="0" destOrd="0" presId="urn:microsoft.com/office/officeart/2005/8/layout/default"/>
    <dgm:cxn modelId="{304D7677-B175-42A0-8CA9-DFA0168A2A0B}" type="presOf" srcId="{7A638A69-5C59-44F5-B601-23BAEC450F8D}" destId="{AF3D5218-3018-4069-B2FA-E341CC042CE7}" srcOrd="0" destOrd="0" presId="urn:microsoft.com/office/officeart/2005/8/layout/default"/>
    <dgm:cxn modelId="{D85DFD27-4857-4ADD-8B01-1EEFC4B6F6B7}" srcId="{12675EAE-78F0-44E5-949E-C3D454C3B407}" destId="{D13E4B39-AF0E-42E8-AC62-2F415815CF84}" srcOrd="2" destOrd="0" parTransId="{061E61F3-4877-44A0-B69F-2A068E935562}" sibTransId="{352214F7-B154-428B-895B-2DFA63265BBB}"/>
    <dgm:cxn modelId="{E86516BE-0D66-4F39-ADBA-3A0325F43C53}" type="presOf" srcId="{B09D5B34-C86B-41D7-AA48-5BC85B82988C}" destId="{0913A021-67F5-4CA9-A2CC-D9F799E17074}" srcOrd="0" destOrd="0" presId="urn:microsoft.com/office/officeart/2005/8/layout/default"/>
    <dgm:cxn modelId="{0C4A6C2E-B1A1-496F-A9D4-F17A04CC5EFA}" srcId="{12675EAE-78F0-44E5-949E-C3D454C3B407}" destId="{B09D5B34-C86B-41D7-AA48-5BC85B82988C}" srcOrd="4" destOrd="0" parTransId="{D1A63421-3423-4C73-951C-1435AAE56E0F}" sibTransId="{E5842381-2493-44A0-AE48-7D8611D28926}"/>
    <dgm:cxn modelId="{C00F9A89-4420-4817-B0E4-8C3B5052213D}" srcId="{12675EAE-78F0-44E5-949E-C3D454C3B407}" destId="{D4CB7999-177C-47C2-8182-92BD50259E97}" srcOrd="1" destOrd="0" parTransId="{3BA0E0A0-A37B-43DF-AC38-23F747DAD183}" sibTransId="{15506438-0545-4ACE-9D3D-96D8FA5208C5}"/>
    <dgm:cxn modelId="{A21E35EB-209B-46B3-A9F1-33452C0059EE}" type="presParOf" srcId="{E953588A-C52D-49F9-A28F-4C3AE6A8C64B}" destId="{3914B3EB-A801-450A-B19A-DCB19E73A04F}" srcOrd="0" destOrd="0" presId="urn:microsoft.com/office/officeart/2005/8/layout/default"/>
    <dgm:cxn modelId="{008A5F57-7EA6-4B6E-877C-A4163E95A901}" type="presParOf" srcId="{E953588A-C52D-49F9-A28F-4C3AE6A8C64B}" destId="{39A50D0A-F5D2-4B78-BB26-83A718B667BB}" srcOrd="1" destOrd="0" presId="urn:microsoft.com/office/officeart/2005/8/layout/default"/>
    <dgm:cxn modelId="{1679B9BC-7F8D-452E-88C7-F39054CE5DB0}" type="presParOf" srcId="{E953588A-C52D-49F9-A28F-4C3AE6A8C64B}" destId="{6F736165-50A1-4146-8742-A7C67C57C0DE}" srcOrd="2" destOrd="0" presId="urn:microsoft.com/office/officeart/2005/8/layout/default"/>
    <dgm:cxn modelId="{5E4BFF53-42E9-4762-94B7-979511AEB431}" type="presParOf" srcId="{E953588A-C52D-49F9-A28F-4C3AE6A8C64B}" destId="{6070BAB7-9058-43C5-ACEB-9C923FABD8B4}" srcOrd="3" destOrd="0" presId="urn:microsoft.com/office/officeart/2005/8/layout/default"/>
    <dgm:cxn modelId="{90746591-57F9-4FA4-BBAB-4BCEE35E222C}" type="presParOf" srcId="{E953588A-C52D-49F9-A28F-4C3AE6A8C64B}" destId="{678AA0E6-7179-4380-9DA5-ACE2558B83C6}" srcOrd="4" destOrd="0" presId="urn:microsoft.com/office/officeart/2005/8/layout/default"/>
    <dgm:cxn modelId="{7C07540A-6B27-4F95-BC42-2EA88277BF04}" type="presParOf" srcId="{E953588A-C52D-49F9-A28F-4C3AE6A8C64B}" destId="{31D0C222-6C46-4F9A-9977-793228786326}" srcOrd="5" destOrd="0" presId="urn:microsoft.com/office/officeart/2005/8/layout/default"/>
    <dgm:cxn modelId="{F941F4EA-C5A3-4C6B-8B99-2BE4868C8F55}" type="presParOf" srcId="{E953588A-C52D-49F9-A28F-4C3AE6A8C64B}" destId="{AF3D5218-3018-4069-B2FA-E341CC042CE7}" srcOrd="6" destOrd="0" presId="urn:microsoft.com/office/officeart/2005/8/layout/default"/>
    <dgm:cxn modelId="{6F92F559-DD4A-4144-84AE-A26437C59709}" type="presParOf" srcId="{E953588A-C52D-49F9-A28F-4C3AE6A8C64B}" destId="{8F93C4C1-ACFE-4493-8E64-E0EC24FF56EF}" srcOrd="7" destOrd="0" presId="urn:microsoft.com/office/officeart/2005/8/layout/default"/>
    <dgm:cxn modelId="{7B7CF8BE-B027-41B3-82F5-2CA8CA336679}" type="presParOf" srcId="{E953588A-C52D-49F9-A28F-4C3AE6A8C64B}" destId="{0913A021-67F5-4CA9-A2CC-D9F799E1707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911C96-417C-4028-BEE9-F183A4DCD659}" type="doc">
      <dgm:prSet loTypeId="urn:microsoft.com/office/officeart/2005/8/layout/default" loCatId="list" qsTypeId="urn:microsoft.com/office/officeart/2005/8/quickstyle/simple1" qsCatId="simple" csTypeId="urn:microsoft.com/office/officeart/2005/8/colors/accent3_3" csCatId="accent3" phldr="1"/>
      <dgm:spPr/>
      <dgm:t>
        <a:bodyPr/>
        <a:lstStyle/>
        <a:p>
          <a:endParaRPr lang="ru-RU"/>
        </a:p>
      </dgm:t>
    </dgm:pt>
    <dgm:pt modelId="{23C3490F-0C36-44DE-B365-9C616DD6FFDA}">
      <dgm:prSet phldrT="[Текст]"/>
      <dgm:spPr/>
      <dgm:t>
        <a:bodyPr/>
        <a:lstStyle/>
        <a:p>
          <a:r>
            <a:rPr lang="ru-RU" dirty="0" smtClean="0"/>
            <a:t>«Что из чего сделано?»</a:t>
          </a:r>
          <a:endParaRPr lang="ru-RU" dirty="0"/>
        </a:p>
      </dgm:t>
    </dgm:pt>
    <dgm:pt modelId="{44AC4E66-0AD1-443B-AD5F-CA205E754F0C}" type="parTrans" cxnId="{2CF1FBA1-6734-4A75-A77E-6F1CBBD46D2E}">
      <dgm:prSet/>
      <dgm:spPr/>
      <dgm:t>
        <a:bodyPr/>
        <a:lstStyle/>
        <a:p>
          <a:endParaRPr lang="ru-RU"/>
        </a:p>
      </dgm:t>
    </dgm:pt>
    <dgm:pt modelId="{60A5EAB1-BF81-436C-868D-A4A4389E85F6}" type="sibTrans" cxnId="{2CF1FBA1-6734-4A75-A77E-6F1CBBD46D2E}">
      <dgm:prSet/>
      <dgm:spPr/>
      <dgm:t>
        <a:bodyPr/>
        <a:lstStyle/>
        <a:p>
          <a:endParaRPr lang="ru-RU"/>
        </a:p>
      </dgm:t>
    </dgm:pt>
    <dgm:pt modelId="{01EABC8A-88AB-41D8-8771-D444192CB9E9}">
      <dgm:prSet phldrT="[Текст]"/>
      <dgm:spPr/>
      <dgm:t>
        <a:bodyPr/>
        <a:lstStyle/>
        <a:p>
          <a:r>
            <a:rPr lang="ru-RU" dirty="0" smtClean="0"/>
            <a:t>«Чем отличаются?»</a:t>
          </a:r>
          <a:endParaRPr lang="ru-RU" dirty="0"/>
        </a:p>
      </dgm:t>
    </dgm:pt>
    <dgm:pt modelId="{A568593A-011A-4862-97A4-3B5086498027}" type="parTrans" cxnId="{843F545B-098E-490C-874C-D1DD5DBC09F3}">
      <dgm:prSet/>
      <dgm:spPr/>
      <dgm:t>
        <a:bodyPr/>
        <a:lstStyle/>
        <a:p>
          <a:endParaRPr lang="ru-RU"/>
        </a:p>
      </dgm:t>
    </dgm:pt>
    <dgm:pt modelId="{D1F3AC5A-083D-41AD-9D13-15C421DFD736}" type="sibTrans" cxnId="{843F545B-098E-490C-874C-D1DD5DBC09F3}">
      <dgm:prSet/>
      <dgm:spPr/>
      <dgm:t>
        <a:bodyPr/>
        <a:lstStyle/>
        <a:p>
          <a:endParaRPr lang="ru-RU"/>
        </a:p>
      </dgm:t>
    </dgm:pt>
    <dgm:pt modelId="{8EC707E5-E86F-4316-986E-1E2B53344638}">
      <dgm:prSet phldrT="[Текст]"/>
      <dgm:spPr/>
      <dgm:t>
        <a:bodyPr/>
        <a:lstStyle/>
        <a:p>
          <a:r>
            <a:rPr lang="ru-RU" dirty="0" smtClean="0"/>
            <a:t>«Что вы слышали?»</a:t>
          </a:r>
          <a:endParaRPr lang="ru-RU" dirty="0"/>
        </a:p>
      </dgm:t>
    </dgm:pt>
    <dgm:pt modelId="{2633C3FE-10CD-4480-B911-7E07A464C852}" type="parTrans" cxnId="{E6DA0008-0B2D-4F5B-87E3-019F1867BD7D}">
      <dgm:prSet/>
      <dgm:spPr/>
      <dgm:t>
        <a:bodyPr/>
        <a:lstStyle/>
        <a:p>
          <a:endParaRPr lang="ru-RU"/>
        </a:p>
      </dgm:t>
    </dgm:pt>
    <dgm:pt modelId="{B7E11962-0BD8-4FF0-B1FA-621BCBCC2ABD}" type="sibTrans" cxnId="{E6DA0008-0B2D-4F5B-87E3-019F1867BD7D}">
      <dgm:prSet/>
      <dgm:spPr/>
      <dgm:t>
        <a:bodyPr/>
        <a:lstStyle/>
        <a:p>
          <a:endParaRPr lang="ru-RU"/>
        </a:p>
      </dgm:t>
    </dgm:pt>
    <dgm:pt modelId="{FEB0883F-22B6-45AB-BACF-0C26240E700E}">
      <dgm:prSet phldrT="[Текст]"/>
      <dgm:spPr/>
      <dgm:t>
        <a:bodyPr/>
        <a:lstStyle/>
        <a:p>
          <a:r>
            <a:rPr lang="ru-RU" dirty="0" smtClean="0"/>
            <a:t>«Детки на ветке»</a:t>
          </a:r>
          <a:endParaRPr lang="ru-RU" dirty="0"/>
        </a:p>
      </dgm:t>
    </dgm:pt>
    <dgm:pt modelId="{BA02996C-59F8-4205-BC45-523280CF5412}" type="parTrans" cxnId="{CC7EF1CD-02F8-4A44-B0B4-F314DDF583ED}">
      <dgm:prSet/>
      <dgm:spPr/>
      <dgm:t>
        <a:bodyPr/>
        <a:lstStyle/>
        <a:p>
          <a:endParaRPr lang="ru-RU"/>
        </a:p>
      </dgm:t>
    </dgm:pt>
    <dgm:pt modelId="{3F7AF3C0-5FFA-4842-A0D8-AD7FCAD2CF5F}" type="sibTrans" cxnId="{CC7EF1CD-02F8-4A44-B0B4-F314DDF583ED}">
      <dgm:prSet/>
      <dgm:spPr/>
      <dgm:t>
        <a:bodyPr/>
        <a:lstStyle/>
        <a:p>
          <a:endParaRPr lang="ru-RU"/>
        </a:p>
      </dgm:t>
    </dgm:pt>
    <dgm:pt modelId="{ED0B2CAA-9005-48DC-AA81-F1BDB8B93952}">
      <dgm:prSet phldrT="[Текст]"/>
      <dgm:spPr/>
      <dgm:t>
        <a:bodyPr/>
        <a:lstStyle/>
        <a:p>
          <a:r>
            <a:rPr lang="ru-RU" dirty="0" smtClean="0"/>
            <a:t>«Куда </a:t>
          </a:r>
          <a:r>
            <a:rPr lang="ru-RU" dirty="0" err="1" smtClean="0"/>
            <a:t>пойдешь</a:t>
          </a:r>
          <a:r>
            <a:rPr lang="ru-RU" dirty="0" smtClean="0"/>
            <a:t>, что </a:t>
          </a:r>
          <a:r>
            <a:rPr lang="ru-RU" dirty="0" err="1" smtClean="0"/>
            <a:t>найдешь</a:t>
          </a:r>
          <a:r>
            <a:rPr lang="ru-RU" dirty="0" smtClean="0"/>
            <a:t> ?»</a:t>
          </a:r>
          <a:endParaRPr lang="ru-RU" dirty="0"/>
        </a:p>
      </dgm:t>
    </dgm:pt>
    <dgm:pt modelId="{7EFCE1BE-A48B-4DE3-93E5-8CA5E0804C37}" type="parTrans" cxnId="{6CCA0FE9-1004-4A4F-86FD-283E170E8DF1}">
      <dgm:prSet/>
      <dgm:spPr/>
      <dgm:t>
        <a:bodyPr/>
        <a:lstStyle/>
        <a:p>
          <a:endParaRPr lang="ru-RU"/>
        </a:p>
      </dgm:t>
    </dgm:pt>
    <dgm:pt modelId="{C119D342-4607-4797-AE99-9829B3805623}" type="sibTrans" cxnId="{6CCA0FE9-1004-4A4F-86FD-283E170E8DF1}">
      <dgm:prSet/>
      <dgm:spPr/>
      <dgm:t>
        <a:bodyPr/>
        <a:lstStyle/>
        <a:p>
          <a:endParaRPr lang="ru-RU"/>
        </a:p>
      </dgm:t>
    </dgm:pt>
    <dgm:pt modelId="{E179F34B-A4C7-4878-BFE1-70B45067CD72}" type="pres">
      <dgm:prSet presAssocID="{7A911C96-417C-4028-BEE9-F183A4DCD659}" presName="diagram" presStyleCnt="0">
        <dgm:presLayoutVars>
          <dgm:dir/>
          <dgm:resizeHandles val="exact"/>
        </dgm:presLayoutVars>
      </dgm:prSet>
      <dgm:spPr/>
      <dgm:t>
        <a:bodyPr/>
        <a:lstStyle/>
        <a:p>
          <a:endParaRPr lang="ru-RU"/>
        </a:p>
      </dgm:t>
    </dgm:pt>
    <dgm:pt modelId="{69E1C224-8689-4416-BC0D-454A9827B80C}" type="pres">
      <dgm:prSet presAssocID="{23C3490F-0C36-44DE-B365-9C616DD6FFDA}" presName="node" presStyleLbl="node1" presStyleIdx="0" presStyleCnt="5">
        <dgm:presLayoutVars>
          <dgm:bulletEnabled val="1"/>
        </dgm:presLayoutVars>
      </dgm:prSet>
      <dgm:spPr/>
      <dgm:t>
        <a:bodyPr/>
        <a:lstStyle/>
        <a:p>
          <a:endParaRPr lang="ru-RU"/>
        </a:p>
      </dgm:t>
    </dgm:pt>
    <dgm:pt modelId="{786123C1-5591-4F3F-A080-8919F223A74B}" type="pres">
      <dgm:prSet presAssocID="{60A5EAB1-BF81-436C-868D-A4A4389E85F6}" presName="sibTrans" presStyleCnt="0"/>
      <dgm:spPr/>
    </dgm:pt>
    <dgm:pt modelId="{4A851B1F-A9CE-42EF-A1C7-AD1D179A5142}" type="pres">
      <dgm:prSet presAssocID="{01EABC8A-88AB-41D8-8771-D444192CB9E9}" presName="node" presStyleLbl="node1" presStyleIdx="1" presStyleCnt="5">
        <dgm:presLayoutVars>
          <dgm:bulletEnabled val="1"/>
        </dgm:presLayoutVars>
      </dgm:prSet>
      <dgm:spPr/>
      <dgm:t>
        <a:bodyPr/>
        <a:lstStyle/>
        <a:p>
          <a:endParaRPr lang="ru-RU"/>
        </a:p>
      </dgm:t>
    </dgm:pt>
    <dgm:pt modelId="{448F7905-B9BA-4399-8DCC-ADCA8A530F75}" type="pres">
      <dgm:prSet presAssocID="{D1F3AC5A-083D-41AD-9D13-15C421DFD736}" presName="sibTrans" presStyleCnt="0"/>
      <dgm:spPr/>
    </dgm:pt>
    <dgm:pt modelId="{02420298-70CE-4200-B5F6-46AD0369E0F8}" type="pres">
      <dgm:prSet presAssocID="{8EC707E5-E86F-4316-986E-1E2B53344638}" presName="node" presStyleLbl="node1" presStyleIdx="2" presStyleCnt="5">
        <dgm:presLayoutVars>
          <dgm:bulletEnabled val="1"/>
        </dgm:presLayoutVars>
      </dgm:prSet>
      <dgm:spPr/>
      <dgm:t>
        <a:bodyPr/>
        <a:lstStyle/>
        <a:p>
          <a:endParaRPr lang="ru-RU"/>
        </a:p>
      </dgm:t>
    </dgm:pt>
    <dgm:pt modelId="{5B1F79DB-3633-4070-9447-8D6F14A9E632}" type="pres">
      <dgm:prSet presAssocID="{B7E11962-0BD8-4FF0-B1FA-621BCBCC2ABD}" presName="sibTrans" presStyleCnt="0"/>
      <dgm:spPr/>
    </dgm:pt>
    <dgm:pt modelId="{E5CE0EB2-C569-4C97-BD69-81CB9818A186}" type="pres">
      <dgm:prSet presAssocID="{FEB0883F-22B6-45AB-BACF-0C26240E700E}" presName="node" presStyleLbl="node1" presStyleIdx="3" presStyleCnt="5">
        <dgm:presLayoutVars>
          <dgm:bulletEnabled val="1"/>
        </dgm:presLayoutVars>
      </dgm:prSet>
      <dgm:spPr/>
      <dgm:t>
        <a:bodyPr/>
        <a:lstStyle/>
        <a:p>
          <a:endParaRPr lang="ru-RU"/>
        </a:p>
      </dgm:t>
    </dgm:pt>
    <dgm:pt modelId="{F8645F7E-DAD2-4C48-BC0C-3CDA459B8043}" type="pres">
      <dgm:prSet presAssocID="{3F7AF3C0-5FFA-4842-A0D8-AD7FCAD2CF5F}" presName="sibTrans" presStyleCnt="0"/>
      <dgm:spPr/>
    </dgm:pt>
    <dgm:pt modelId="{374E5189-5A79-4863-85A8-EAE7B02FC36A}" type="pres">
      <dgm:prSet presAssocID="{ED0B2CAA-9005-48DC-AA81-F1BDB8B93952}" presName="node" presStyleLbl="node1" presStyleIdx="4" presStyleCnt="5">
        <dgm:presLayoutVars>
          <dgm:bulletEnabled val="1"/>
        </dgm:presLayoutVars>
      </dgm:prSet>
      <dgm:spPr/>
      <dgm:t>
        <a:bodyPr/>
        <a:lstStyle/>
        <a:p>
          <a:endParaRPr lang="ru-RU"/>
        </a:p>
      </dgm:t>
    </dgm:pt>
  </dgm:ptLst>
  <dgm:cxnLst>
    <dgm:cxn modelId="{843F545B-098E-490C-874C-D1DD5DBC09F3}" srcId="{7A911C96-417C-4028-BEE9-F183A4DCD659}" destId="{01EABC8A-88AB-41D8-8771-D444192CB9E9}" srcOrd="1" destOrd="0" parTransId="{A568593A-011A-4862-97A4-3B5086498027}" sibTransId="{D1F3AC5A-083D-41AD-9D13-15C421DFD736}"/>
    <dgm:cxn modelId="{6CCA0FE9-1004-4A4F-86FD-283E170E8DF1}" srcId="{7A911C96-417C-4028-BEE9-F183A4DCD659}" destId="{ED0B2CAA-9005-48DC-AA81-F1BDB8B93952}" srcOrd="4" destOrd="0" parTransId="{7EFCE1BE-A48B-4DE3-93E5-8CA5E0804C37}" sibTransId="{C119D342-4607-4797-AE99-9829B3805623}"/>
    <dgm:cxn modelId="{210344F5-70E1-4CEF-BC16-4ED0F8DD8CF0}" type="presOf" srcId="{FEB0883F-22B6-45AB-BACF-0C26240E700E}" destId="{E5CE0EB2-C569-4C97-BD69-81CB9818A186}" srcOrd="0" destOrd="0" presId="urn:microsoft.com/office/officeart/2005/8/layout/default"/>
    <dgm:cxn modelId="{4ECE3932-80FF-44C0-B7FB-8DB0D701F4F2}" type="presOf" srcId="{ED0B2CAA-9005-48DC-AA81-F1BDB8B93952}" destId="{374E5189-5A79-4863-85A8-EAE7B02FC36A}" srcOrd="0" destOrd="0" presId="urn:microsoft.com/office/officeart/2005/8/layout/default"/>
    <dgm:cxn modelId="{D09E4FB8-DC2B-4FC1-A42D-D6554C66295E}" type="presOf" srcId="{23C3490F-0C36-44DE-B365-9C616DD6FFDA}" destId="{69E1C224-8689-4416-BC0D-454A9827B80C}" srcOrd="0" destOrd="0" presId="urn:microsoft.com/office/officeart/2005/8/layout/default"/>
    <dgm:cxn modelId="{2CF1FBA1-6734-4A75-A77E-6F1CBBD46D2E}" srcId="{7A911C96-417C-4028-BEE9-F183A4DCD659}" destId="{23C3490F-0C36-44DE-B365-9C616DD6FFDA}" srcOrd="0" destOrd="0" parTransId="{44AC4E66-0AD1-443B-AD5F-CA205E754F0C}" sibTransId="{60A5EAB1-BF81-436C-868D-A4A4389E85F6}"/>
    <dgm:cxn modelId="{3503E1B8-24AD-46F5-B236-D4F3398993D0}" type="presOf" srcId="{7A911C96-417C-4028-BEE9-F183A4DCD659}" destId="{E179F34B-A4C7-4878-BFE1-70B45067CD72}" srcOrd="0" destOrd="0" presId="urn:microsoft.com/office/officeart/2005/8/layout/default"/>
    <dgm:cxn modelId="{6CFE83C8-23FE-4661-80C5-744B923B0CE4}" type="presOf" srcId="{01EABC8A-88AB-41D8-8771-D444192CB9E9}" destId="{4A851B1F-A9CE-42EF-A1C7-AD1D179A5142}" srcOrd="0" destOrd="0" presId="urn:microsoft.com/office/officeart/2005/8/layout/default"/>
    <dgm:cxn modelId="{CC7EF1CD-02F8-4A44-B0B4-F314DDF583ED}" srcId="{7A911C96-417C-4028-BEE9-F183A4DCD659}" destId="{FEB0883F-22B6-45AB-BACF-0C26240E700E}" srcOrd="3" destOrd="0" parTransId="{BA02996C-59F8-4205-BC45-523280CF5412}" sibTransId="{3F7AF3C0-5FFA-4842-A0D8-AD7FCAD2CF5F}"/>
    <dgm:cxn modelId="{E6DA0008-0B2D-4F5B-87E3-019F1867BD7D}" srcId="{7A911C96-417C-4028-BEE9-F183A4DCD659}" destId="{8EC707E5-E86F-4316-986E-1E2B53344638}" srcOrd="2" destOrd="0" parTransId="{2633C3FE-10CD-4480-B911-7E07A464C852}" sibTransId="{B7E11962-0BD8-4FF0-B1FA-621BCBCC2ABD}"/>
    <dgm:cxn modelId="{4BB037E5-E0BF-4B1E-BBE8-EEE79F0C086D}" type="presOf" srcId="{8EC707E5-E86F-4316-986E-1E2B53344638}" destId="{02420298-70CE-4200-B5F6-46AD0369E0F8}" srcOrd="0" destOrd="0" presId="urn:microsoft.com/office/officeart/2005/8/layout/default"/>
    <dgm:cxn modelId="{037BD660-63CD-4849-8DF7-4AA0DE4F74D1}" type="presParOf" srcId="{E179F34B-A4C7-4878-BFE1-70B45067CD72}" destId="{69E1C224-8689-4416-BC0D-454A9827B80C}" srcOrd="0" destOrd="0" presId="urn:microsoft.com/office/officeart/2005/8/layout/default"/>
    <dgm:cxn modelId="{D6B7DC3F-D33F-4137-AE7E-409736E58105}" type="presParOf" srcId="{E179F34B-A4C7-4878-BFE1-70B45067CD72}" destId="{786123C1-5591-4F3F-A080-8919F223A74B}" srcOrd="1" destOrd="0" presId="urn:microsoft.com/office/officeart/2005/8/layout/default"/>
    <dgm:cxn modelId="{AAE0ABF9-2C10-481F-B044-48B67703D0B4}" type="presParOf" srcId="{E179F34B-A4C7-4878-BFE1-70B45067CD72}" destId="{4A851B1F-A9CE-42EF-A1C7-AD1D179A5142}" srcOrd="2" destOrd="0" presId="urn:microsoft.com/office/officeart/2005/8/layout/default"/>
    <dgm:cxn modelId="{04425F6F-A698-4908-B9AA-7C5CDAB32B2E}" type="presParOf" srcId="{E179F34B-A4C7-4878-BFE1-70B45067CD72}" destId="{448F7905-B9BA-4399-8DCC-ADCA8A530F75}" srcOrd="3" destOrd="0" presId="urn:microsoft.com/office/officeart/2005/8/layout/default"/>
    <dgm:cxn modelId="{0671CDFD-91F1-453D-A3B3-63B3F1A97E10}" type="presParOf" srcId="{E179F34B-A4C7-4878-BFE1-70B45067CD72}" destId="{02420298-70CE-4200-B5F6-46AD0369E0F8}" srcOrd="4" destOrd="0" presId="urn:microsoft.com/office/officeart/2005/8/layout/default"/>
    <dgm:cxn modelId="{06D0AD76-B6F9-4B19-AE79-6341B3459EA8}" type="presParOf" srcId="{E179F34B-A4C7-4878-BFE1-70B45067CD72}" destId="{5B1F79DB-3633-4070-9447-8D6F14A9E632}" srcOrd="5" destOrd="0" presId="urn:microsoft.com/office/officeart/2005/8/layout/default"/>
    <dgm:cxn modelId="{1E16756F-74BD-4A67-B457-253CFEE7FF50}" type="presParOf" srcId="{E179F34B-A4C7-4878-BFE1-70B45067CD72}" destId="{E5CE0EB2-C569-4C97-BD69-81CB9818A186}" srcOrd="6" destOrd="0" presId="urn:microsoft.com/office/officeart/2005/8/layout/default"/>
    <dgm:cxn modelId="{EF775299-569F-4ED4-B669-04783C77A47B}" type="presParOf" srcId="{E179F34B-A4C7-4878-BFE1-70B45067CD72}" destId="{F8645F7E-DAD2-4C48-BC0C-3CDA459B8043}" srcOrd="7" destOrd="0" presId="urn:microsoft.com/office/officeart/2005/8/layout/default"/>
    <dgm:cxn modelId="{7191F199-D583-494F-A17D-F410A100F19D}" type="presParOf" srcId="{E179F34B-A4C7-4878-BFE1-70B45067CD72}" destId="{374E5189-5A79-4863-85A8-EAE7B02FC36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A35EDE-02E9-4574-80E5-639343AA497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BFE20BD1-04A4-42CF-9497-CAB7B802C0C4}">
      <dgm:prSet phldrT="[Текст]"/>
      <dgm:spPr/>
      <dgm:t>
        <a:bodyPr/>
        <a:lstStyle/>
        <a:p>
          <a:r>
            <a:rPr lang="ru-RU" dirty="0" smtClean="0"/>
            <a:t>«Космонавты»</a:t>
          </a:r>
          <a:endParaRPr lang="ru-RU" dirty="0"/>
        </a:p>
      </dgm:t>
    </dgm:pt>
    <dgm:pt modelId="{B03F0D2A-2578-4EFB-B719-6C9347411D9C}" type="parTrans" cxnId="{289265F4-1AED-4976-9B4F-AF915AF5838F}">
      <dgm:prSet/>
      <dgm:spPr/>
      <dgm:t>
        <a:bodyPr/>
        <a:lstStyle/>
        <a:p>
          <a:endParaRPr lang="ru-RU"/>
        </a:p>
      </dgm:t>
    </dgm:pt>
    <dgm:pt modelId="{7A8A2170-771F-452F-BAA5-E18DD4E49266}" type="sibTrans" cxnId="{289265F4-1AED-4976-9B4F-AF915AF5838F}">
      <dgm:prSet/>
      <dgm:spPr/>
      <dgm:t>
        <a:bodyPr/>
        <a:lstStyle/>
        <a:p>
          <a:endParaRPr lang="ru-RU"/>
        </a:p>
      </dgm:t>
    </dgm:pt>
    <dgm:pt modelId="{B1B5B744-AEC9-4946-89CD-38D9FFD51B86}">
      <dgm:prSet phldrT="[Текст]"/>
      <dgm:spPr/>
      <dgm:t>
        <a:bodyPr/>
        <a:lstStyle/>
        <a:p>
          <a:r>
            <a:rPr lang="ru-RU" dirty="0" smtClean="0"/>
            <a:t>«Дальнее плавание»</a:t>
          </a:r>
          <a:endParaRPr lang="ru-RU" dirty="0"/>
        </a:p>
      </dgm:t>
    </dgm:pt>
    <dgm:pt modelId="{134F2F9B-67AD-413D-BB8F-477AE49DE697}" type="parTrans" cxnId="{C758A4A5-AC7F-444D-960D-09A10E32959C}">
      <dgm:prSet/>
      <dgm:spPr/>
      <dgm:t>
        <a:bodyPr/>
        <a:lstStyle/>
        <a:p>
          <a:endParaRPr lang="ru-RU"/>
        </a:p>
      </dgm:t>
    </dgm:pt>
    <dgm:pt modelId="{0BF71DA8-3087-4E2D-A965-6FB6CF448BDB}" type="sibTrans" cxnId="{C758A4A5-AC7F-444D-960D-09A10E32959C}">
      <dgm:prSet/>
      <dgm:spPr/>
      <dgm:t>
        <a:bodyPr/>
        <a:lstStyle/>
        <a:p>
          <a:endParaRPr lang="ru-RU"/>
        </a:p>
      </dgm:t>
    </dgm:pt>
    <dgm:pt modelId="{6D38EF7F-4FF6-458C-AC71-CFC3876110F5}">
      <dgm:prSet phldrT="[Текст]"/>
      <dgm:spPr/>
      <dgm:t>
        <a:bodyPr/>
        <a:lstStyle/>
        <a:p>
          <a:r>
            <a:rPr lang="ru-RU" dirty="0" smtClean="0"/>
            <a:t>«Семья»</a:t>
          </a:r>
          <a:endParaRPr lang="ru-RU" dirty="0"/>
        </a:p>
      </dgm:t>
    </dgm:pt>
    <dgm:pt modelId="{E9DC7ED8-B527-41BB-BF85-0FDCB91F1B25}" type="parTrans" cxnId="{6028D12F-280D-4DC5-B81C-86576EBAEF9A}">
      <dgm:prSet/>
      <dgm:spPr/>
      <dgm:t>
        <a:bodyPr/>
        <a:lstStyle/>
        <a:p>
          <a:endParaRPr lang="ru-RU"/>
        </a:p>
      </dgm:t>
    </dgm:pt>
    <dgm:pt modelId="{A6EEE5E2-B71E-4246-BBC8-AABEAAB56E66}" type="sibTrans" cxnId="{6028D12F-280D-4DC5-B81C-86576EBAEF9A}">
      <dgm:prSet/>
      <dgm:spPr/>
      <dgm:t>
        <a:bodyPr/>
        <a:lstStyle/>
        <a:p>
          <a:endParaRPr lang="ru-RU"/>
        </a:p>
      </dgm:t>
    </dgm:pt>
    <dgm:pt modelId="{FBAA5267-D496-4443-92DE-F72AECCB6BD5}">
      <dgm:prSet phldrT="[Текст]"/>
      <dgm:spPr/>
      <dgm:t>
        <a:bodyPr/>
        <a:lstStyle/>
        <a:p>
          <a:r>
            <a:rPr lang="ru-RU" dirty="0" smtClean="0"/>
            <a:t>«Магазин»</a:t>
          </a:r>
          <a:endParaRPr lang="ru-RU" dirty="0"/>
        </a:p>
      </dgm:t>
    </dgm:pt>
    <dgm:pt modelId="{C0E3B0EC-9BE5-4A1D-BB02-EB51114F7FFE}" type="parTrans" cxnId="{D8030785-0D8A-4837-825E-2D8D72CBD45D}">
      <dgm:prSet/>
      <dgm:spPr/>
      <dgm:t>
        <a:bodyPr/>
        <a:lstStyle/>
        <a:p>
          <a:endParaRPr lang="ru-RU"/>
        </a:p>
      </dgm:t>
    </dgm:pt>
    <dgm:pt modelId="{4FA7CCA6-5491-4884-89F7-120F51A06DC7}" type="sibTrans" cxnId="{D8030785-0D8A-4837-825E-2D8D72CBD45D}">
      <dgm:prSet/>
      <dgm:spPr/>
      <dgm:t>
        <a:bodyPr/>
        <a:lstStyle/>
        <a:p>
          <a:endParaRPr lang="ru-RU"/>
        </a:p>
      </dgm:t>
    </dgm:pt>
    <dgm:pt modelId="{99CAC362-1E8A-4D56-B6B4-142831D1FE07}">
      <dgm:prSet phldrT="[Текст]"/>
      <dgm:spPr/>
      <dgm:t>
        <a:bodyPr/>
        <a:lstStyle/>
        <a:p>
          <a:r>
            <a:rPr lang="ru-RU" dirty="0" smtClean="0"/>
            <a:t>«Школа»</a:t>
          </a:r>
          <a:endParaRPr lang="ru-RU" dirty="0"/>
        </a:p>
      </dgm:t>
    </dgm:pt>
    <dgm:pt modelId="{9939F50F-BE84-4569-88E5-6B52F0F2E999}" type="parTrans" cxnId="{2D8B6229-6775-47A4-9533-3D392D4B531C}">
      <dgm:prSet/>
      <dgm:spPr/>
      <dgm:t>
        <a:bodyPr/>
        <a:lstStyle/>
        <a:p>
          <a:endParaRPr lang="ru-RU"/>
        </a:p>
      </dgm:t>
    </dgm:pt>
    <dgm:pt modelId="{2BA5AA78-675F-4386-84BE-CF8794B14D12}" type="sibTrans" cxnId="{2D8B6229-6775-47A4-9533-3D392D4B531C}">
      <dgm:prSet/>
      <dgm:spPr/>
      <dgm:t>
        <a:bodyPr/>
        <a:lstStyle/>
        <a:p>
          <a:endParaRPr lang="ru-RU"/>
        </a:p>
      </dgm:t>
    </dgm:pt>
    <dgm:pt modelId="{8E2882FD-4E88-4DC3-B9E0-443275C93060}" type="pres">
      <dgm:prSet presAssocID="{94A35EDE-02E9-4574-80E5-639343AA4973}" presName="diagram" presStyleCnt="0">
        <dgm:presLayoutVars>
          <dgm:dir/>
          <dgm:resizeHandles val="exact"/>
        </dgm:presLayoutVars>
      </dgm:prSet>
      <dgm:spPr/>
      <dgm:t>
        <a:bodyPr/>
        <a:lstStyle/>
        <a:p>
          <a:endParaRPr lang="ru-RU"/>
        </a:p>
      </dgm:t>
    </dgm:pt>
    <dgm:pt modelId="{313A0F73-B706-4595-96D8-F556671CCE0A}" type="pres">
      <dgm:prSet presAssocID="{BFE20BD1-04A4-42CF-9497-CAB7B802C0C4}" presName="node" presStyleLbl="node1" presStyleIdx="0" presStyleCnt="5">
        <dgm:presLayoutVars>
          <dgm:bulletEnabled val="1"/>
        </dgm:presLayoutVars>
      </dgm:prSet>
      <dgm:spPr/>
      <dgm:t>
        <a:bodyPr/>
        <a:lstStyle/>
        <a:p>
          <a:endParaRPr lang="ru-RU"/>
        </a:p>
      </dgm:t>
    </dgm:pt>
    <dgm:pt modelId="{F9FC88C8-2C26-443A-B3B7-24A56660EDB2}" type="pres">
      <dgm:prSet presAssocID="{7A8A2170-771F-452F-BAA5-E18DD4E49266}" presName="sibTrans" presStyleCnt="0"/>
      <dgm:spPr/>
    </dgm:pt>
    <dgm:pt modelId="{CA8B892B-BE82-4EC6-BA2A-9F7957B9BA21}" type="pres">
      <dgm:prSet presAssocID="{B1B5B744-AEC9-4946-89CD-38D9FFD51B86}" presName="node" presStyleLbl="node1" presStyleIdx="1" presStyleCnt="5">
        <dgm:presLayoutVars>
          <dgm:bulletEnabled val="1"/>
        </dgm:presLayoutVars>
      </dgm:prSet>
      <dgm:spPr/>
      <dgm:t>
        <a:bodyPr/>
        <a:lstStyle/>
        <a:p>
          <a:endParaRPr lang="ru-RU"/>
        </a:p>
      </dgm:t>
    </dgm:pt>
    <dgm:pt modelId="{D88F68FA-2398-4F48-BF26-54B0B93055B9}" type="pres">
      <dgm:prSet presAssocID="{0BF71DA8-3087-4E2D-A965-6FB6CF448BDB}" presName="sibTrans" presStyleCnt="0"/>
      <dgm:spPr/>
    </dgm:pt>
    <dgm:pt modelId="{CFE46E7A-226E-49D7-A4FC-1DC0B606D456}" type="pres">
      <dgm:prSet presAssocID="{6D38EF7F-4FF6-458C-AC71-CFC3876110F5}" presName="node" presStyleLbl="node1" presStyleIdx="2" presStyleCnt="5">
        <dgm:presLayoutVars>
          <dgm:bulletEnabled val="1"/>
        </dgm:presLayoutVars>
      </dgm:prSet>
      <dgm:spPr/>
      <dgm:t>
        <a:bodyPr/>
        <a:lstStyle/>
        <a:p>
          <a:endParaRPr lang="ru-RU"/>
        </a:p>
      </dgm:t>
    </dgm:pt>
    <dgm:pt modelId="{CFB8F765-0D42-4158-80F7-AF53A7292DCF}" type="pres">
      <dgm:prSet presAssocID="{A6EEE5E2-B71E-4246-BBC8-AABEAAB56E66}" presName="sibTrans" presStyleCnt="0"/>
      <dgm:spPr/>
    </dgm:pt>
    <dgm:pt modelId="{17C150FB-1581-45EF-9D3D-208C067B0344}" type="pres">
      <dgm:prSet presAssocID="{FBAA5267-D496-4443-92DE-F72AECCB6BD5}" presName="node" presStyleLbl="node1" presStyleIdx="3" presStyleCnt="5">
        <dgm:presLayoutVars>
          <dgm:bulletEnabled val="1"/>
        </dgm:presLayoutVars>
      </dgm:prSet>
      <dgm:spPr/>
      <dgm:t>
        <a:bodyPr/>
        <a:lstStyle/>
        <a:p>
          <a:endParaRPr lang="ru-RU"/>
        </a:p>
      </dgm:t>
    </dgm:pt>
    <dgm:pt modelId="{325039A1-5BFC-49C7-9F2C-FD67F277E1D3}" type="pres">
      <dgm:prSet presAssocID="{4FA7CCA6-5491-4884-89F7-120F51A06DC7}" presName="sibTrans" presStyleCnt="0"/>
      <dgm:spPr/>
    </dgm:pt>
    <dgm:pt modelId="{179C311A-0754-4755-A6BA-5D815EE187DD}" type="pres">
      <dgm:prSet presAssocID="{99CAC362-1E8A-4D56-B6B4-142831D1FE07}" presName="node" presStyleLbl="node1" presStyleIdx="4" presStyleCnt="5">
        <dgm:presLayoutVars>
          <dgm:bulletEnabled val="1"/>
        </dgm:presLayoutVars>
      </dgm:prSet>
      <dgm:spPr/>
      <dgm:t>
        <a:bodyPr/>
        <a:lstStyle/>
        <a:p>
          <a:endParaRPr lang="ru-RU"/>
        </a:p>
      </dgm:t>
    </dgm:pt>
  </dgm:ptLst>
  <dgm:cxnLst>
    <dgm:cxn modelId="{289265F4-1AED-4976-9B4F-AF915AF5838F}" srcId="{94A35EDE-02E9-4574-80E5-639343AA4973}" destId="{BFE20BD1-04A4-42CF-9497-CAB7B802C0C4}" srcOrd="0" destOrd="0" parTransId="{B03F0D2A-2578-4EFB-B719-6C9347411D9C}" sibTransId="{7A8A2170-771F-452F-BAA5-E18DD4E49266}"/>
    <dgm:cxn modelId="{6028D12F-280D-4DC5-B81C-86576EBAEF9A}" srcId="{94A35EDE-02E9-4574-80E5-639343AA4973}" destId="{6D38EF7F-4FF6-458C-AC71-CFC3876110F5}" srcOrd="2" destOrd="0" parTransId="{E9DC7ED8-B527-41BB-BF85-0FDCB91F1B25}" sibTransId="{A6EEE5E2-B71E-4246-BBC8-AABEAAB56E66}"/>
    <dgm:cxn modelId="{7704C156-B0F5-4D6E-9A0A-78AA49E0303E}" type="presOf" srcId="{99CAC362-1E8A-4D56-B6B4-142831D1FE07}" destId="{179C311A-0754-4755-A6BA-5D815EE187DD}" srcOrd="0" destOrd="0" presId="urn:microsoft.com/office/officeart/2005/8/layout/default"/>
    <dgm:cxn modelId="{C758A4A5-AC7F-444D-960D-09A10E32959C}" srcId="{94A35EDE-02E9-4574-80E5-639343AA4973}" destId="{B1B5B744-AEC9-4946-89CD-38D9FFD51B86}" srcOrd="1" destOrd="0" parTransId="{134F2F9B-67AD-413D-BB8F-477AE49DE697}" sibTransId="{0BF71DA8-3087-4E2D-A965-6FB6CF448BDB}"/>
    <dgm:cxn modelId="{A1CCEB62-E771-4DFE-B510-7E58603506CD}" type="presOf" srcId="{B1B5B744-AEC9-4946-89CD-38D9FFD51B86}" destId="{CA8B892B-BE82-4EC6-BA2A-9F7957B9BA21}" srcOrd="0" destOrd="0" presId="urn:microsoft.com/office/officeart/2005/8/layout/default"/>
    <dgm:cxn modelId="{D989ABDA-49A8-4177-BACE-9F8824D0ED0C}" type="presOf" srcId="{FBAA5267-D496-4443-92DE-F72AECCB6BD5}" destId="{17C150FB-1581-45EF-9D3D-208C067B0344}" srcOrd="0" destOrd="0" presId="urn:microsoft.com/office/officeart/2005/8/layout/default"/>
    <dgm:cxn modelId="{DB2D2ADA-D8F2-4ADB-B759-2041676C9B06}" type="presOf" srcId="{6D38EF7F-4FF6-458C-AC71-CFC3876110F5}" destId="{CFE46E7A-226E-49D7-A4FC-1DC0B606D456}" srcOrd="0" destOrd="0" presId="urn:microsoft.com/office/officeart/2005/8/layout/default"/>
    <dgm:cxn modelId="{F16D8594-A76F-44F8-91D3-F6086BF1A14C}" type="presOf" srcId="{94A35EDE-02E9-4574-80E5-639343AA4973}" destId="{8E2882FD-4E88-4DC3-B9E0-443275C93060}" srcOrd="0" destOrd="0" presId="urn:microsoft.com/office/officeart/2005/8/layout/default"/>
    <dgm:cxn modelId="{D8030785-0D8A-4837-825E-2D8D72CBD45D}" srcId="{94A35EDE-02E9-4574-80E5-639343AA4973}" destId="{FBAA5267-D496-4443-92DE-F72AECCB6BD5}" srcOrd="3" destOrd="0" parTransId="{C0E3B0EC-9BE5-4A1D-BB02-EB51114F7FFE}" sibTransId="{4FA7CCA6-5491-4884-89F7-120F51A06DC7}"/>
    <dgm:cxn modelId="{36DFC490-EA5B-459B-8EC4-3E9C794AACE9}" type="presOf" srcId="{BFE20BD1-04A4-42CF-9497-CAB7B802C0C4}" destId="{313A0F73-B706-4595-96D8-F556671CCE0A}" srcOrd="0" destOrd="0" presId="urn:microsoft.com/office/officeart/2005/8/layout/default"/>
    <dgm:cxn modelId="{2D8B6229-6775-47A4-9533-3D392D4B531C}" srcId="{94A35EDE-02E9-4574-80E5-639343AA4973}" destId="{99CAC362-1E8A-4D56-B6B4-142831D1FE07}" srcOrd="4" destOrd="0" parTransId="{9939F50F-BE84-4569-88E5-6B52F0F2E999}" sibTransId="{2BA5AA78-675F-4386-84BE-CF8794B14D12}"/>
    <dgm:cxn modelId="{12E655DE-C07D-4A20-B62F-EC865E64D6FE}" type="presParOf" srcId="{8E2882FD-4E88-4DC3-B9E0-443275C93060}" destId="{313A0F73-B706-4595-96D8-F556671CCE0A}" srcOrd="0" destOrd="0" presId="urn:microsoft.com/office/officeart/2005/8/layout/default"/>
    <dgm:cxn modelId="{9CD08952-728D-4D58-8CA3-2637435ADFE1}" type="presParOf" srcId="{8E2882FD-4E88-4DC3-B9E0-443275C93060}" destId="{F9FC88C8-2C26-443A-B3B7-24A56660EDB2}" srcOrd="1" destOrd="0" presId="urn:microsoft.com/office/officeart/2005/8/layout/default"/>
    <dgm:cxn modelId="{7C046686-DBDF-44AF-952E-E7223E41D8F2}" type="presParOf" srcId="{8E2882FD-4E88-4DC3-B9E0-443275C93060}" destId="{CA8B892B-BE82-4EC6-BA2A-9F7957B9BA21}" srcOrd="2" destOrd="0" presId="urn:microsoft.com/office/officeart/2005/8/layout/default"/>
    <dgm:cxn modelId="{4C4EC95A-519F-441F-82B8-630E8EAAAB8D}" type="presParOf" srcId="{8E2882FD-4E88-4DC3-B9E0-443275C93060}" destId="{D88F68FA-2398-4F48-BF26-54B0B93055B9}" srcOrd="3" destOrd="0" presId="urn:microsoft.com/office/officeart/2005/8/layout/default"/>
    <dgm:cxn modelId="{42971B0C-74BB-4C75-BED0-4008F8E70252}" type="presParOf" srcId="{8E2882FD-4E88-4DC3-B9E0-443275C93060}" destId="{CFE46E7A-226E-49D7-A4FC-1DC0B606D456}" srcOrd="4" destOrd="0" presId="urn:microsoft.com/office/officeart/2005/8/layout/default"/>
    <dgm:cxn modelId="{CCABDECE-78E7-4CAF-BA3E-730518611090}" type="presParOf" srcId="{8E2882FD-4E88-4DC3-B9E0-443275C93060}" destId="{CFB8F765-0D42-4158-80F7-AF53A7292DCF}" srcOrd="5" destOrd="0" presId="urn:microsoft.com/office/officeart/2005/8/layout/default"/>
    <dgm:cxn modelId="{1ACDE0D6-5C83-4A46-83AC-9F52FE5FC9CD}" type="presParOf" srcId="{8E2882FD-4E88-4DC3-B9E0-443275C93060}" destId="{17C150FB-1581-45EF-9D3D-208C067B0344}" srcOrd="6" destOrd="0" presId="urn:microsoft.com/office/officeart/2005/8/layout/default"/>
    <dgm:cxn modelId="{A7A63815-F0FD-45B3-BEAA-2104BB8D78D8}" type="presParOf" srcId="{8E2882FD-4E88-4DC3-B9E0-443275C93060}" destId="{325039A1-5BFC-49C7-9F2C-FD67F277E1D3}" srcOrd="7" destOrd="0" presId="urn:microsoft.com/office/officeart/2005/8/layout/default"/>
    <dgm:cxn modelId="{7DD48CE3-B3A9-4948-8EEC-D7C23BA4D295}" type="presParOf" srcId="{8E2882FD-4E88-4DC3-B9E0-443275C93060}" destId="{179C311A-0754-4755-A6BA-5D815EE187D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F4BEB80-BB99-428E-BB82-72909E2EF08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07A05760-D0E8-44E4-9ABE-9DB589C5ED65}">
      <dgm:prSet phldrT="[Текст]"/>
      <dgm:spPr/>
      <dgm:t>
        <a:bodyPr/>
        <a:lstStyle/>
        <a:p>
          <a:r>
            <a:rPr lang="ru-RU" dirty="0" smtClean="0"/>
            <a:t>«В магазине»</a:t>
          </a:r>
          <a:endParaRPr lang="ru-RU" dirty="0"/>
        </a:p>
      </dgm:t>
    </dgm:pt>
    <dgm:pt modelId="{AAC89279-18FB-43CE-A95F-F710ECE19A7F}" type="parTrans" cxnId="{DDA8C54C-2A4D-4C7E-A5FD-23085B6B9A69}">
      <dgm:prSet/>
      <dgm:spPr/>
      <dgm:t>
        <a:bodyPr/>
        <a:lstStyle/>
        <a:p>
          <a:endParaRPr lang="ru-RU"/>
        </a:p>
      </dgm:t>
    </dgm:pt>
    <dgm:pt modelId="{E8D1A768-F41A-4105-870D-BA1804F6E0E0}" type="sibTrans" cxnId="{DDA8C54C-2A4D-4C7E-A5FD-23085B6B9A69}">
      <dgm:prSet/>
      <dgm:spPr/>
      <dgm:t>
        <a:bodyPr/>
        <a:lstStyle/>
        <a:p>
          <a:endParaRPr lang="ru-RU"/>
        </a:p>
      </dgm:t>
    </dgm:pt>
    <dgm:pt modelId="{57A7ED5E-0CAC-4129-AA21-6B58CBE7A068}">
      <dgm:prSet phldrT="[Текст]"/>
      <dgm:spPr/>
      <dgm:t>
        <a:bodyPr/>
        <a:lstStyle/>
        <a:p>
          <a:r>
            <a:rPr lang="ru-RU" dirty="0" smtClean="0"/>
            <a:t>«На почте»</a:t>
          </a:r>
          <a:endParaRPr lang="ru-RU" dirty="0"/>
        </a:p>
      </dgm:t>
    </dgm:pt>
    <dgm:pt modelId="{56C1949F-F276-4575-81BB-9681A9A2FCC2}" type="parTrans" cxnId="{3EC33C4B-EBA1-451B-A5A5-3F89C6D3EEF0}">
      <dgm:prSet/>
      <dgm:spPr/>
      <dgm:t>
        <a:bodyPr/>
        <a:lstStyle/>
        <a:p>
          <a:endParaRPr lang="ru-RU"/>
        </a:p>
      </dgm:t>
    </dgm:pt>
    <dgm:pt modelId="{4D73EC8F-BCDF-4A90-BABA-57A6220F250A}" type="sibTrans" cxnId="{3EC33C4B-EBA1-451B-A5A5-3F89C6D3EEF0}">
      <dgm:prSet/>
      <dgm:spPr/>
      <dgm:t>
        <a:bodyPr/>
        <a:lstStyle/>
        <a:p>
          <a:endParaRPr lang="ru-RU"/>
        </a:p>
      </dgm:t>
    </dgm:pt>
    <dgm:pt modelId="{67B52DB0-FE76-4C00-B4D3-D903051B169C}">
      <dgm:prSet phldrT="[Текст]"/>
      <dgm:spPr/>
      <dgm:t>
        <a:bodyPr/>
        <a:lstStyle/>
        <a:p>
          <a:r>
            <a:rPr lang="ru-RU" dirty="0" smtClean="0"/>
            <a:t>«Путешествие»</a:t>
          </a:r>
          <a:endParaRPr lang="ru-RU" dirty="0"/>
        </a:p>
      </dgm:t>
    </dgm:pt>
    <dgm:pt modelId="{DBA49265-5308-4040-A72A-29835D366268}" type="parTrans" cxnId="{CD3A1F4D-8E05-4380-8E02-194B8BFB35F8}">
      <dgm:prSet/>
      <dgm:spPr/>
      <dgm:t>
        <a:bodyPr/>
        <a:lstStyle/>
        <a:p>
          <a:endParaRPr lang="ru-RU"/>
        </a:p>
      </dgm:t>
    </dgm:pt>
    <dgm:pt modelId="{4F4A01B8-6E12-4E16-8D39-7CC73C05B69D}" type="sibTrans" cxnId="{CD3A1F4D-8E05-4380-8E02-194B8BFB35F8}">
      <dgm:prSet/>
      <dgm:spPr/>
      <dgm:t>
        <a:bodyPr/>
        <a:lstStyle/>
        <a:p>
          <a:endParaRPr lang="ru-RU"/>
        </a:p>
      </dgm:t>
    </dgm:pt>
    <dgm:pt modelId="{B0D31CEC-11F0-4883-81C9-4CDC9302F7AF}">
      <dgm:prSet phldrT="[Текст]"/>
      <dgm:spPr/>
      <dgm:t>
        <a:bodyPr/>
        <a:lstStyle/>
        <a:p>
          <a:r>
            <a:rPr lang="ru-RU" dirty="0" smtClean="0"/>
            <a:t>«В больнице»</a:t>
          </a:r>
          <a:endParaRPr lang="ru-RU" dirty="0"/>
        </a:p>
      </dgm:t>
    </dgm:pt>
    <dgm:pt modelId="{AE7CE519-E7B1-4858-A6CC-A316A331D63B}" type="parTrans" cxnId="{A5C6BB68-A2B9-4F9A-A2EF-D0C0EBC8D699}">
      <dgm:prSet/>
      <dgm:spPr/>
      <dgm:t>
        <a:bodyPr/>
        <a:lstStyle/>
        <a:p>
          <a:endParaRPr lang="ru-RU"/>
        </a:p>
      </dgm:t>
    </dgm:pt>
    <dgm:pt modelId="{D94662C8-85C0-4D5A-A063-7BD71E7ACC84}" type="sibTrans" cxnId="{A5C6BB68-A2B9-4F9A-A2EF-D0C0EBC8D699}">
      <dgm:prSet/>
      <dgm:spPr/>
      <dgm:t>
        <a:bodyPr/>
        <a:lstStyle/>
        <a:p>
          <a:endParaRPr lang="ru-RU"/>
        </a:p>
      </dgm:t>
    </dgm:pt>
    <dgm:pt modelId="{C5162ABC-0742-42CD-9674-698B40CBE8DB}">
      <dgm:prSet phldrT="[Текст]"/>
      <dgm:spPr/>
      <dgm:t>
        <a:bodyPr/>
        <a:lstStyle/>
        <a:p>
          <a:r>
            <a:rPr lang="ru-RU" dirty="0" smtClean="0"/>
            <a:t>«Парикмахерская»</a:t>
          </a:r>
          <a:endParaRPr lang="ru-RU" dirty="0"/>
        </a:p>
      </dgm:t>
    </dgm:pt>
    <dgm:pt modelId="{CA3D5003-93F8-4A4C-B479-9396AEA8C4BA}" type="parTrans" cxnId="{AD06B0A6-B97D-4691-B688-BD131EE25508}">
      <dgm:prSet/>
      <dgm:spPr/>
      <dgm:t>
        <a:bodyPr/>
        <a:lstStyle/>
        <a:p>
          <a:endParaRPr lang="ru-RU"/>
        </a:p>
      </dgm:t>
    </dgm:pt>
    <dgm:pt modelId="{26D16043-6A4F-49B0-89C4-33310671D72D}" type="sibTrans" cxnId="{AD06B0A6-B97D-4691-B688-BD131EE25508}">
      <dgm:prSet/>
      <dgm:spPr/>
      <dgm:t>
        <a:bodyPr/>
        <a:lstStyle/>
        <a:p>
          <a:endParaRPr lang="ru-RU"/>
        </a:p>
      </dgm:t>
    </dgm:pt>
    <dgm:pt modelId="{DC899334-C13F-4A27-A025-5B8B732A0A4D}" type="pres">
      <dgm:prSet presAssocID="{8F4BEB80-BB99-428E-BB82-72909E2EF086}" presName="diagram" presStyleCnt="0">
        <dgm:presLayoutVars>
          <dgm:dir/>
          <dgm:resizeHandles val="exact"/>
        </dgm:presLayoutVars>
      </dgm:prSet>
      <dgm:spPr/>
      <dgm:t>
        <a:bodyPr/>
        <a:lstStyle/>
        <a:p>
          <a:endParaRPr lang="ru-RU"/>
        </a:p>
      </dgm:t>
    </dgm:pt>
    <dgm:pt modelId="{FF5ED182-4BD1-47AD-AFC6-0D05247536F9}" type="pres">
      <dgm:prSet presAssocID="{07A05760-D0E8-44E4-9ABE-9DB589C5ED65}" presName="node" presStyleLbl="node1" presStyleIdx="0" presStyleCnt="5">
        <dgm:presLayoutVars>
          <dgm:bulletEnabled val="1"/>
        </dgm:presLayoutVars>
      </dgm:prSet>
      <dgm:spPr/>
      <dgm:t>
        <a:bodyPr/>
        <a:lstStyle/>
        <a:p>
          <a:endParaRPr lang="ru-RU"/>
        </a:p>
      </dgm:t>
    </dgm:pt>
    <dgm:pt modelId="{45F29AD9-935A-4C63-984A-EB1639011BAC}" type="pres">
      <dgm:prSet presAssocID="{E8D1A768-F41A-4105-870D-BA1804F6E0E0}" presName="sibTrans" presStyleCnt="0"/>
      <dgm:spPr/>
    </dgm:pt>
    <dgm:pt modelId="{31FFD057-B64A-4E4D-BC75-0F02118938A2}" type="pres">
      <dgm:prSet presAssocID="{57A7ED5E-0CAC-4129-AA21-6B58CBE7A068}" presName="node" presStyleLbl="node1" presStyleIdx="1" presStyleCnt="5">
        <dgm:presLayoutVars>
          <dgm:bulletEnabled val="1"/>
        </dgm:presLayoutVars>
      </dgm:prSet>
      <dgm:spPr/>
      <dgm:t>
        <a:bodyPr/>
        <a:lstStyle/>
        <a:p>
          <a:endParaRPr lang="ru-RU"/>
        </a:p>
      </dgm:t>
    </dgm:pt>
    <dgm:pt modelId="{B81F97AA-8753-4E50-9243-20961F84027B}" type="pres">
      <dgm:prSet presAssocID="{4D73EC8F-BCDF-4A90-BABA-57A6220F250A}" presName="sibTrans" presStyleCnt="0"/>
      <dgm:spPr/>
    </dgm:pt>
    <dgm:pt modelId="{AB415803-53F3-4164-B2AD-8850BC9FF049}" type="pres">
      <dgm:prSet presAssocID="{67B52DB0-FE76-4C00-B4D3-D903051B169C}" presName="node" presStyleLbl="node1" presStyleIdx="2" presStyleCnt="5">
        <dgm:presLayoutVars>
          <dgm:bulletEnabled val="1"/>
        </dgm:presLayoutVars>
      </dgm:prSet>
      <dgm:spPr/>
      <dgm:t>
        <a:bodyPr/>
        <a:lstStyle/>
        <a:p>
          <a:endParaRPr lang="ru-RU"/>
        </a:p>
      </dgm:t>
    </dgm:pt>
    <dgm:pt modelId="{7BE644DE-19CA-4480-847D-3FAF61140A29}" type="pres">
      <dgm:prSet presAssocID="{4F4A01B8-6E12-4E16-8D39-7CC73C05B69D}" presName="sibTrans" presStyleCnt="0"/>
      <dgm:spPr/>
    </dgm:pt>
    <dgm:pt modelId="{599AA514-0C4E-4C9E-A217-E700196F99A8}" type="pres">
      <dgm:prSet presAssocID="{B0D31CEC-11F0-4883-81C9-4CDC9302F7AF}" presName="node" presStyleLbl="node1" presStyleIdx="3" presStyleCnt="5">
        <dgm:presLayoutVars>
          <dgm:bulletEnabled val="1"/>
        </dgm:presLayoutVars>
      </dgm:prSet>
      <dgm:spPr/>
      <dgm:t>
        <a:bodyPr/>
        <a:lstStyle/>
        <a:p>
          <a:endParaRPr lang="ru-RU"/>
        </a:p>
      </dgm:t>
    </dgm:pt>
    <dgm:pt modelId="{9354977B-2A4F-4C06-A1FF-ED694AA752B6}" type="pres">
      <dgm:prSet presAssocID="{D94662C8-85C0-4D5A-A063-7BD71E7ACC84}" presName="sibTrans" presStyleCnt="0"/>
      <dgm:spPr/>
    </dgm:pt>
    <dgm:pt modelId="{BF4A1D5D-F472-43B2-871B-511D97416461}" type="pres">
      <dgm:prSet presAssocID="{C5162ABC-0742-42CD-9674-698B40CBE8DB}" presName="node" presStyleLbl="node1" presStyleIdx="4" presStyleCnt="5">
        <dgm:presLayoutVars>
          <dgm:bulletEnabled val="1"/>
        </dgm:presLayoutVars>
      </dgm:prSet>
      <dgm:spPr/>
      <dgm:t>
        <a:bodyPr/>
        <a:lstStyle/>
        <a:p>
          <a:endParaRPr lang="ru-RU"/>
        </a:p>
      </dgm:t>
    </dgm:pt>
  </dgm:ptLst>
  <dgm:cxnLst>
    <dgm:cxn modelId="{8C9325EC-EA27-4C4E-8F4C-537BDEE91AE7}" type="presOf" srcId="{B0D31CEC-11F0-4883-81C9-4CDC9302F7AF}" destId="{599AA514-0C4E-4C9E-A217-E700196F99A8}" srcOrd="0" destOrd="0" presId="urn:microsoft.com/office/officeart/2005/8/layout/default"/>
    <dgm:cxn modelId="{3EC33C4B-EBA1-451B-A5A5-3F89C6D3EEF0}" srcId="{8F4BEB80-BB99-428E-BB82-72909E2EF086}" destId="{57A7ED5E-0CAC-4129-AA21-6B58CBE7A068}" srcOrd="1" destOrd="0" parTransId="{56C1949F-F276-4575-81BB-9681A9A2FCC2}" sibTransId="{4D73EC8F-BCDF-4A90-BABA-57A6220F250A}"/>
    <dgm:cxn modelId="{9C129263-F88E-4B70-8F07-6808EF21D9FC}" type="presOf" srcId="{57A7ED5E-0CAC-4129-AA21-6B58CBE7A068}" destId="{31FFD057-B64A-4E4D-BC75-0F02118938A2}" srcOrd="0" destOrd="0" presId="urn:microsoft.com/office/officeart/2005/8/layout/default"/>
    <dgm:cxn modelId="{5E03AB69-CF7E-412E-AE90-DBB3DED26A0C}" type="presOf" srcId="{07A05760-D0E8-44E4-9ABE-9DB589C5ED65}" destId="{FF5ED182-4BD1-47AD-AFC6-0D05247536F9}" srcOrd="0" destOrd="0" presId="urn:microsoft.com/office/officeart/2005/8/layout/default"/>
    <dgm:cxn modelId="{CD3A1F4D-8E05-4380-8E02-194B8BFB35F8}" srcId="{8F4BEB80-BB99-428E-BB82-72909E2EF086}" destId="{67B52DB0-FE76-4C00-B4D3-D903051B169C}" srcOrd="2" destOrd="0" parTransId="{DBA49265-5308-4040-A72A-29835D366268}" sibTransId="{4F4A01B8-6E12-4E16-8D39-7CC73C05B69D}"/>
    <dgm:cxn modelId="{C5F2687A-AD18-4859-849F-54BCCFB85CE0}" type="presOf" srcId="{8F4BEB80-BB99-428E-BB82-72909E2EF086}" destId="{DC899334-C13F-4A27-A025-5B8B732A0A4D}" srcOrd="0" destOrd="0" presId="urn:microsoft.com/office/officeart/2005/8/layout/default"/>
    <dgm:cxn modelId="{A5C6BB68-A2B9-4F9A-A2EF-D0C0EBC8D699}" srcId="{8F4BEB80-BB99-428E-BB82-72909E2EF086}" destId="{B0D31CEC-11F0-4883-81C9-4CDC9302F7AF}" srcOrd="3" destOrd="0" parTransId="{AE7CE519-E7B1-4858-A6CC-A316A331D63B}" sibTransId="{D94662C8-85C0-4D5A-A063-7BD71E7ACC84}"/>
    <dgm:cxn modelId="{AD06B0A6-B97D-4691-B688-BD131EE25508}" srcId="{8F4BEB80-BB99-428E-BB82-72909E2EF086}" destId="{C5162ABC-0742-42CD-9674-698B40CBE8DB}" srcOrd="4" destOrd="0" parTransId="{CA3D5003-93F8-4A4C-B479-9396AEA8C4BA}" sibTransId="{26D16043-6A4F-49B0-89C4-33310671D72D}"/>
    <dgm:cxn modelId="{DDA8C54C-2A4D-4C7E-A5FD-23085B6B9A69}" srcId="{8F4BEB80-BB99-428E-BB82-72909E2EF086}" destId="{07A05760-D0E8-44E4-9ABE-9DB589C5ED65}" srcOrd="0" destOrd="0" parTransId="{AAC89279-18FB-43CE-A95F-F710ECE19A7F}" sibTransId="{E8D1A768-F41A-4105-870D-BA1804F6E0E0}"/>
    <dgm:cxn modelId="{1C84F2DA-23F0-42FD-B96B-5A77FC9D82AE}" type="presOf" srcId="{C5162ABC-0742-42CD-9674-698B40CBE8DB}" destId="{BF4A1D5D-F472-43B2-871B-511D97416461}" srcOrd="0" destOrd="0" presId="urn:microsoft.com/office/officeart/2005/8/layout/default"/>
    <dgm:cxn modelId="{0DEED3D0-3896-4200-9F21-BDEF7C67E04C}" type="presOf" srcId="{67B52DB0-FE76-4C00-B4D3-D903051B169C}" destId="{AB415803-53F3-4164-B2AD-8850BC9FF049}" srcOrd="0" destOrd="0" presId="urn:microsoft.com/office/officeart/2005/8/layout/default"/>
    <dgm:cxn modelId="{61194AAD-29CA-43C2-8649-19D5AFCAEAD7}" type="presParOf" srcId="{DC899334-C13F-4A27-A025-5B8B732A0A4D}" destId="{FF5ED182-4BD1-47AD-AFC6-0D05247536F9}" srcOrd="0" destOrd="0" presId="urn:microsoft.com/office/officeart/2005/8/layout/default"/>
    <dgm:cxn modelId="{66A3141D-9768-499A-8985-8FD2560BAD50}" type="presParOf" srcId="{DC899334-C13F-4A27-A025-5B8B732A0A4D}" destId="{45F29AD9-935A-4C63-984A-EB1639011BAC}" srcOrd="1" destOrd="0" presId="urn:microsoft.com/office/officeart/2005/8/layout/default"/>
    <dgm:cxn modelId="{F9828116-E59E-4188-888B-3D3706C5257E}" type="presParOf" srcId="{DC899334-C13F-4A27-A025-5B8B732A0A4D}" destId="{31FFD057-B64A-4E4D-BC75-0F02118938A2}" srcOrd="2" destOrd="0" presId="urn:microsoft.com/office/officeart/2005/8/layout/default"/>
    <dgm:cxn modelId="{F5EA735A-863F-4705-A51A-6A37D46D8E62}" type="presParOf" srcId="{DC899334-C13F-4A27-A025-5B8B732A0A4D}" destId="{B81F97AA-8753-4E50-9243-20961F84027B}" srcOrd="3" destOrd="0" presId="urn:microsoft.com/office/officeart/2005/8/layout/default"/>
    <dgm:cxn modelId="{8C55E0D6-8C88-4B26-B83C-E0E92F8277B8}" type="presParOf" srcId="{DC899334-C13F-4A27-A025-5B8B732A0A4D}" destId="{AB415803-53F3-4164-B2AD-8850BC9FF049}" srcOrd="4" destOrd="0" presId="urn:microsoft.com/office/officeart/2005/8/layout/default"/>
    <dgm:cxn modelId="{3A8A1C44-3B46-42FC-A2F0-3B340E107ED3}" type="presParOf" srcId="{DC899334-C13F-4A27-A025-5B8B732A0A4D}" destId="{7BE644DE-19CA-4480-847D-3FAF61140A29}" srcOrd="5" destOrd="0" presId="urn:microsoft.com/office/officeart/2005/8/layout/default"/>
    <dgm:cxn modelId="{DAC942A9-F0FD-4B0B-9193-9827C243BE72}" type="presParOf" srcId="{DC899334-C13F-4A27-A025-5B8B732A0A4D}" destId="{599AA514-0C4E-4C9E-A217-E700196F99A8}" srcOrd="6" destOrd="0" presId="urn:microsoft.com/office/officeart/2005/8/layout/default"/>
    <dgm:cxn modelId="{9143CE75-FDD7-44B9-AB13-1D39A0E8221F}" type="presParOf" srcId="{DC899334-C13F-4A27-A025-5B8B732A0A4D}" destId="{9354977B-2A4F-4C06-A1FF-ED694AA752B6}" srcOrd="7" destOrd="0" presId="urn:microsoft.com/office/officeart/2005/8/layout/default"/>
    <dgm:cxn modelId="{15362B5C-B0C0-41C8-9290-CBCF389C01CA}" type="presParOf" srcId="{DC899334-C13F-4A27-A025-5B8B732A0A4D}" destId="{BF4A1D5D-F472-43B2-871B-511D9741646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8261007-B3AA-4941-85B0-B74040433F8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6228BE1B-6726-44BB-81D0-5D9513B28EE7}">
      <dgm:prSet phldrT="[Текст]"/>
      <dgm:spPr/>
      <dgm:t>
        <a:bodyPr/>
        <a:lstStyle/>
        <a:p>
          <a:r>
            <a:rPr lang="ru-RU" dirty="0" smtClean="0"/>
            <a:t>«Знаешь ли ты свой адрес?»</a:t>
          </a:r>
          <a:endParaRPr lang="ru-RU" dirty="0"/>
        </a:p>
      </dgm:t>
    </dgm:pt>
    <dgm:pt modelId="{527658CD-417A-44AE-90AA-46499E085563}" type="parTrans" cxnId="{10F969D9-D186-49CA-BE73-046D340C4B11}">
      <dgm:prSet/>
      <dgm:spPr/>
      <dgm:t>
        <a:bodyPr/>
        <a:lstStyle/>
        <a:p>
          <a:endParaRPr lang="ru-RU"/>
        </a:p>
      </dgm:t>
    </dgm:pt>
    <dgm:pt modelId="{6A82FCC1-EE79-4FD4-AC62-83C7111545EB}" type="sibTrans" cxnId="{10F969D9-D186-49CA-BE73-046D340C4B11}">
      <dgm:prSet/>
      <dgm:spPr/>
      <dgm:t>
        <a:bodyPr/>
        <a:lstStyle/>
        <a:p>
          <a:endParaRPr lang="ru-RU"/>
        </a:p>
      </dgm:t>
    </dgm:pt>
    <dgm:pt modelId="{9C9CA626-4E83-4D3E-B9E9-CAA4EB987198}">
      <dgm:prSet phldrT="[Текст]"/>
      <dgm:spPr/>
      <dgm:t>
        <a:bodyPr/>
        <a:lstStyle/>
        <a:p>
          <a:r>
            <a:rPr lang="ru-RU" dirty="0" smtClean="0"/>
            <a:t>«Профессии моих родителей»</a:t>
          </a:r>
          <a:endParaRPr lang="ru-RU" dirty="0"/>
        </a:p>
      </dgm:t>
    </dgm:pt>
    <dgm:pt modelId="{BB5309CC-FDEA-4DD3-A012-D7221060FC1C}" type="parTrans" cxnId="{92E8EA58-1F2B-4C44-846F-1390193C7023}">
      <dgm:prSet/>
      <dgm:spPr/>
      <dgm:t>
        <a:bodyPr/>
        <a:lstStyle/>
        <a:p>
          <a:endParaRPr lang="ru-RU"/>
        </a:p>
      </dgm:t>
    </dgm:pt>
    <dgm:pt modelId="{5831C37B-292F-4661-8DA8-1043CFBAAF0E}" type="sibTrans" cxnId="{92E8EA58-1F2B-4C44-846F-1390193C7023}">
      <dgm:prSet/>
      <dgm:spPr/>
      <dgm:t>
        <a:bodyPr/>
        <a:lstStyle/>
        <a:p>
          <a:endParaRPr lang="ru-RU"/>
        </a:p>
      </dgm:t>
    </dgm:pt>
    <dgm:pt modelId="{3866EDB2-6AE5-4914-861E-FA203162207F}">
      <dgm:prSet phldrT="[Текст]"/>
      <dgm:spPr/>
      <dgm:t>
        <a:bodyPr/>
        <a:lstStyle/>
        <a:p>
          <a:r>
            <a:rPr lang="ru-RU" dirty="0" smtClean="0"/>
            <a:t>«Любимые игрушки»</a:t>
          </a:r>
          <a:endParaRPr lang="ru-RU" dirty="0"/>
        </a:p>
      </dgm:t>
    </dgm:pt>
    <dgm:pt modelId="{1C2356CF-BFB2-480B-812B-B6463B238550}" type="parTrans" cxnId="{596AA34B-6AAC-4753-AF51-8E49F949105F}">
      <dgm:prSet/>
      <dgm:spPr/>
      <dgm:t>
        <a:bodyPr/>
        <a:lstStyle/>
        <a:p>
          <a:endParaRPr lang="ru-RU"/>
        </a:p>
      </dgm:t>
    </dgm:pt>
    <dgm:pt modelId="{24714487-C160-4814-9E75-6E086042F970}" type="sibTrans" cxnId="{596AA34B-6AAC-4753-AF51-8E49F949105F}">
      <dgm:prSet/>
      <dgm:spPr/>
      <dgm:t>
        <a:bodyPr/>
        <a:lstStyle/>
        <a:p>
          <a:endParaRPr lang="ru-RU"/>
        </a:p>
      </dgm:t>
    </dgm:pt>
    <dgm:pt modelId="{8566E592-6707-4EDB-A43A-59765B99057D}">
      <dgm:prSet phldrT="[Текст]"/>
      <dgm:spPr/>
      <dgm:t>
        <a:bodyPr/>
        <a:lstStyle/>
        <a:p>
          <a:r>
            <a:rPr lang="ru-RU" dirty="0" smtClean="0"/>
            <a:t>«Расскажи о своём питомце»</a:t>
          </a:r>
          <a:endParaRPr lang="ru-RU" dirty="0"/>
        </a:p>
      </dgm:t>
    </dgm:pt>
    <dgm:pt modelId="{88F5995D-218D-430F-8E01-BE9E70EEF665}" type="parTrans" cxnId="{964BE96C-EC9D-4865-8CC6-1BD53DBA8AF9}">
      <dgm:prSet/>
      <dgm:spPr/>
      <dgm:t>
        <a:bodyPr/>
        <a:lstStyle/>
        <a:p>
          <a:endParaRPr lang="ru-RU"/>
        </a:p>
      </dgm:t>
    </dgm:pt>
    <dgm:pt modelId="{3CD0D3CA-8B35-41CD-AB74-4A3CC3F5FCD1}" type="sibTrans" cxnId="{964BE96C-EC9D-4865-8CC6-1BD53DBA8AF9}">
      <dgm:prSet/>
      <dgm:spPr/>
      <dgm:t>
        <a:bodyPr/>
        <a:lstStyle/>
        <a:p>
          <a:endParaRPr lang="ru-RU"/>
        </a:p>
      </dgm:t>
    </dgm:pt>
    <dgm:pt modelId="{CAD6C6B0-095C-4C95-86F5-9A8ACDF7C9B2}">
      <dgm:prSet phldrT="[Текст]"/>
      <dgm:spPr/>
      <dgm:t>
        <a:bodyPr/>
        <a:lstStyle/>
        <a:p>
          <a:r>
            <a:rPr lang="ru-RU" dirty="0" smtClean="0"/>
            <a:t>«Мои друзья в группе»</a:t>
          </a:r>
          <a:endParaRPr lang="ru-RU" dirty="0"/>
        </a:p>
      </dgm:t>
    </dgm:pt>
    <dgm:pt modelId="{77D6D5DC-06D5-4149-87D8-6B73958A89E0}" type="parTrans" cxnId="{4BFA2733-3F98-4EA5-A563-362C5EF6A5D7}">
      <dgm:prSet/>
      <dgm:spPr/>
      <dgm:t>
        <a:bodyPr/>
        <a:lstStyle/>
        <a:p>
          <a:endParaRPr lang="ru-RU"/>
        </a:p>
      </dgm:t>
    </dgm:pt>
    <dgm:pt modelId="{26CBFE79-0C8C-42C7-A644-7A72D0ED8441}" type="sibTrans" cxnId="{4BFA2733-3F98-4EA5-A563-362C5EF6A5D7}">
      <dgm:prSet/>
      <dgm:spPr/>
      <dgm:t>
        <a:bodyPr/>
        <a:lstStyle/>
        <a:p>
          <a:endParaRPr lang="ru-RU"/>
        </a:p>
      </dgm:t>
    </dgm:pt>
    <dgm:pt modelId="{A3352A82-C325-4B4B-9FEB-673E3162DD47}" type="pres">
      <dgm:prSet presAssocID="{48261007-B3AA-4941-85B0-B74040433F80}" presName="diagram" presStyleCnt="0">
        <dgm:presLayoutVars>
          <dgm:dir/>
          <dgm:resizeHandles val="exact"/>
        </dgm:presLayoutVars>
      </dgm:prSet>
      <dgm:spPr/>
      <dgm:t>
        <a:bodyPr/>
        <a:lstStyle/>
        <a:p>
          <a:endParaRPr lang="ru-RU"/>
        </a:p>
      </dgm:t>
    </dgm:pt>
    <dgm:pt modelId="{86BB7222-CC74-4CA2-A619-7C23BE6669F4}" type="pres">
      <dgm:prSet presAssocID="{6228BE1B-6726-44BB-81D0-5D9513B28EE7}" presName="node" presStyleLbl="node1" presStyleIdx="0" presStyleCnt="5">
        <dgm:presLayoutVars>
          <dgm:bulletEnabled val="1"/>
        </dgm:presLayoutVars>
      </dgm:prSet>
      <dgm:spPr/>
      <dgm:t>
        <a:bodyPr/>
        <a:lstStyle/>
        <a:p>
          <a:endParaRPr lang="ru-RU"/>
        </a:p>
      </dgm:t>
    </dgm:pt>
    <dgm:pt modelId="{2BFF5EB4-D66F-423C-A087-97B21E3B93EE}" type="pres">
      <dgm:prSet presAssocID="{6A82FCC1-EE79-4FD4-AC62-83C7111545EB}" presName="sibTrans" presStyleCnt="0"/>
      <dgm:spPr/>
    </dgm:pt>
    <dgm:pt modelId="{0C70ACB3-BFD2-4E6D-A202-3F041DA35D58}" type="pres">
      <dgm:prSet presAssocID="{9C9CA626-4E83-4D3E-B9E9-CAA4EB987198}" presName="node" presStyleLbl="node1" presStyleIdx="1" presStyleCnt="5">
        <dgm:presLayoutVars>
          <dgm:bulletEnabled val="1"/>
        </dgm:presLayoutVars>
      </dgm:prSet>
      <dgm:spPr/>
      <dgm:t>
        <a:bodyPr/>
        <a:lstStyle/>
        <a:p>
          <a:endParaRPr lang="ru-RU"/>
        </a:p>
      </dgm:t>
    </dgm:pt>
    <dgm:pt modelId="{5C4798E3-D5FA-42B8-9D2E-63FA43F6606B}" type="pres">
      <dgm:prSet presAssocID="{5831C37B-292F-4661-8DA8-1043CFBAAF0E}" presName="sibTrans" presStyleCnt="0"/>
      <dgm:spPr/>
    </dgm:pt>
    <dgm:pt modelId="{B7C3D48D-38E8-4348-86DA-BFC0D8A6E987}" type="pres">
      <dgm:prSet presAssocID="{3866EDB2-6AE5-4914-861E-FA203162207F}" presName="node" presStyleLbl="node1" presStyleIdx="2" presStyleCnt="5">
        <dgm:presLayoutVars>
          <dgm:bulletEnabled val="1"/>
        </dgm:presLayoutVars>
      </dgm:prSet>
      <dgm:spPr/>
      <dgm:t>
        <a:bodyPr/>
        <a:lstStyle/>
        <a:p>
          <a:endParaRPr lang="ru-RU"/>
        </a:p>
      </dgm:t>
    </dgm:pt>
    <dgm:pt modelId="{BBE51CCA-00FF-4DEE-B8B7-6C7A13A00676}" type="pres">
      <dgm:prSet presAssocID="{24714487-C160-4814-9E75-6E086042F970}" presName="sibTrans" presStyleCnt="0"/>
      <dgm:spPr/>
    </dgm:pt>
    <dgm:pt modelId="{F6A68882-3581-46C1-BB4E-B8C73E67505C}" type="pres">
      <dgm:prSet presAssocID="{8566E592-6707-4EDB-A43A-59765B99057D}" presName="node" presStyleLbl="node1" presStyleIdx="3" presStyleCnt="5">
        <dgm:presLayoutVars>
          <dgm:bulletEnabled val="1"/>
        </dgm:presLayoutVars>
      </dgm:prSet>
      <dgm:spPr/>
      <dgm:t>
        <a:bodyPr/>
        <a:lstStyle/>
        <a:p>
          <a:endParaRPr lang="ru-RU"/>
        </a:p>
      </dgm:t>
    </dgm:pt>
    <dgm:pt modelId="{C6E21D3F-0DB9-418D-8E8C-708AD706877D}" type="pres">
      <dgm:prSet presAssocID="{3CD0D3CA-8B35-41CD-AB74-4A3CC3F5FCD1}" presName="sibTrans" presStyleCnt="0"/>
      <dgm:spPr/>
    </dgm:pt>
    <dgm:pt modelId="{2D161066-5505-4ECA-B8D2-003EF0ECB93B}" type="pres">
      <dgm:prSet presAssocID="{CAD6C6B0-095C-4C95-86F5-9A8ACDF7C9B2}" presName="node" presStyleLbl="node1" presStyleIdx="4" presStyleCnt="5">
        <dgm:presLayoutVars>
          <dgm:bulletEnabled val="1"/>
        </dgm:presLayoutVars>
      </dgm:prSet>
      <dgm:spPr/>
      <dgm:t>
        <a:bodyPr/>
        <a:lstStyle/>
        <a:p>
          <a:endParaRPr lang="ru-RU"/>
        </a:p>
      </dgm:t>
    </dgm:pt>
  </dgm:ptLst>
  <dgm:cxnLst>
    <dgm:cxn modelId="{236D30CA-6BD7-4F8E-912D-07FFFEEC7AD1}" type="presOf" srcId="{CAD6C6B0-095C-4C95-86F5-9A8ACDF7C9B2}" destId="{2D161066-5505-4ECA-B8D2-003EF0ECB93B}" srcOrd="0" destOrd="0" presId="urn:microsoft.com/office/officeart/2005/8/layout/default"/>
    <dgm:cxn modelId="{6A401FE7-D39F-4B68-83A4-074AF9B5D0C9}" type="presOf" srcId="{9C9CA626-4E83-4D3E-B9E9-CAA4EB987198}" destId="{0C70ACB3-BFD2-4E6D-A202-3F041DA35D58}" srcOrd="0" destOrd="0" presId="urn:microsoft.com/office/officeart/2005/8/layout/default"/>
    <dgm:cxn modelId="{10F969D9-D186-49CA-BE73-046D340C4B11}" srcId="{48261007-B3AA-4941-85B0-B74040433F80}" destId="{6228BE1B-6726-44BB-81D0-5D9513B28EE7}" srcOrd="0" destOrd="0" parTransId="{527658CD-417A-44AE-90AA-46499E085563}" sibTransId="{6A82FCC1-EE79-4FD4-AC62-83C7111545EB}"/>
    <dgm:cxn modelId="{848CCF43-C66E-45CA-83EB-FB1FA8167A35}" type="presOf" srcId="{8566E592-6707-4EDB-A43A-59765B99057D}" destId="{F6A68882-3581-46C1-BB4E-B8C73E67505C}" srcOrd="0" destOrd="0" presId="urn:microsoft.com/office/officeart/2005/8/layout/default"/>
    <dgm:cxn modelId="{596AA34B-6AAC-4753-AF51-8E49F949105F}" srcId="{48261007-B3AA-4941-85B0-B74040433F80}" destId="{3866EDB2-6AE5-4914-861E-FA203162207F}" srcOrd="2" destOrd="0" parTransId="{1C2356CF-BFB2-480B-812B-B6463B238550}" sibTransId="{24714487-C160-4814-9E75-6E086042F970}"/>
    <dgm:cxn modelId="{92E8EA58-1F2B-4C44-846F-1390193C7023}" srcId="{48261007-B3AA-4941-85B0-B74040433F80}" destId="{9C9CA626-4E83-4D3E-B9E9-CAA4EB987198}" srcOrd="1" destOrd="0" parTransId="{BB5309CC-FDEA-4DD3-A012-D7221060FC1C}" sibTransId="{5831C37B-292F-4661-8DA8-1043CFBAAF0E}"/>
    <dgm:cxn modelId="{4BFA2733-3F98-4EA5-A563-362C5EF6A5D7}" srcId="{48261007-B3AA-4941-85B0-B74040433F80}" destId="{CAD6C6B0-095C-4C95-86F5-9A8ACDF7C9B2}" srcOrd="4" destOrd="0" parTransId="{77D6D5DC-06D5-4149-87D8-6B73958A89E0}" sibTransId="{26CBFE79-0C8C-42C7-A644-7A72D0ED8441}"/>
    <dgm:cxn modelId="{CA77178D-AD6D-47C5-98EB-31925B13C159}" type="presOf" srcId="{48261007-B3AA-4941-85B0-B74040433F80}" destId="{A3352A82-C325-4B4B-9FEB-673E3162DD47}" srcOrd="0" destOrd="0" presId="urn:microsoft.com/office/officeart/2005/8/layout/default"/>
    <dgm:cxn modelId="{BF7284CF-2C86-4B63-AE54-7C823DE22318}" type="presOf" srcId="{3866EDB2-6AE5-4914-861E-FA203162207F}" destId="{B7C3D48D-38E8-4348-86DA-BFC0D8A6E987}" srcOrd="0" destOrd="0" presId="urn:microsoft.com/office/officeart/2005/8/layout/default"/>
    <dgm:cxn modelId="{964BE96C-EC9D-4865-8CC6-1BD53DBA8AF9}" srcId="{48261007-B3AA-4941-85B0-B74040433F80}" destId="{8566E592-6707-4EDB-A43A-59765B99057D}" srcOrd="3" destOrd="0" parTransId="{88F5995D-218D-430F-8E01-BE9E70EEF665}" sibTransId="{3CD0D3CA-8B35-41CD-AB74-4A3CC3F5FCD1}"/>
    <dgm:cxn modelId="{582CC567-9DD0-4879-9D18-6CE180D1C0AC}" type="presOf" srcId="{6228BE1B-6726-44BB-81D0-5D9513B28EE7}" destId="{86BB7222-CC74-4CA2-A619-7C23BE6669F4}" srcOrd="0" destOrd="0" presId="urn:microsoft.com/office/officeart/2005/8/layout/default"/>
    <dgm:cxn modelId="{44AD01F8-4910-410E-A37A-DD759336D597}" type="presParOf" srcId="{A3352A82-C325-4B4B-9FEB-673E3162DD47}" destId="{86BB7222-CC74-4CA2-A619-7C23BE6669F4}" srcOrd="0" destOrd="0" presId="urn:microsoft.com/office/officeart/2005/8/layout/default"/>
    <dgm:cxn modelId="{9EBCE221-C643-4455-BF69-B1DBC2FEB100}" type="presParOf" srcId="{A3352A82-C325-4B4B-9FEB-673E3162DD47}" destId="{2BFF5EB4-D66F-423C-A087-97B21E3B93EE}" srcOrd="1" destOrd="0" presId="urn:microsoft.com/office/officeart/2005/8/layout/default"/>
    <dgm:cxn modelId="{A269E569-5053-445F-9416-1920650CA729}" type="presParOf" srcId="{A3352A82-C325-4B4B-9FEB-673E3162DD47}" destId="{0C70ACB3-BFD2-4E6D-A202-3F041DA35D58}" srcOrd="2" destOrd="0" presId="urn:microsoft.com/office/officeart/2005/8/layout/default"/>
    <dgm:cxn modelId="{E5501D3E-9FD5-4B2B-BB2C-C530AAC93AEA}" type="presParOf" srcId="{A3352A82-C325-4B4B-9FEB-673E3162DD47}" destId="{5C4798E3-D5FA-42B8-9D2E-63FA43F6606B}" srcOrd="3" destOrd="0" presId="urn:microsoft.com/office/officeart/2005/8/layout/default"/>
    <dgm:cxn modelId="{DEE4177A-13B1-4F48-9495-A873FB49DB9C}" type="presParOf" srcId="{A3352A82-C325-4B4B-9FEB-673E3162DD47}" destId="{B7C3D48D-38E8-4348-86DA-BFC0D8A6E987}" srcOrd="4" destOrd="0" presId="urn:microsoft.com/office/officeart/2005/8/layout/default"/>
    <dgm:cxn modelId="{06338DF0-7F85-4951-94E5-CDF8222042E5}" type="presParOf" srcId="{A3352A82-C325-4B4B-9FEB-673E3162DD47}" destId="{BBE51CCA-00FF-4DEE-B8B7-6C7A13A00676}" srcOrd="5" destOrd="0" presId="urn:microsoft.com/office/officeart/2005/8/layout/default"/>
    <dgm:cxn modelId="{34010700-A64F-4107-B1D3-E1FC091E6265}" type="presParOf" srcId="{A3352A82-C325-4B4B-9FEB-673E3162DD47}" destId="{F6A68882-3581-46C1-BB4E-B8C73E67505C}" srcOrd="6" destOrd="0" presId="urn:microsoft.com/office/officeart/2005/8/layout/default"/>
    <dgm:cxn modelId="{71B1812F-AC88-45A6-9C28-D7ECE3A72709}" type="presParOf" srcId="{A3352A82-C325-4B4B-9FEB-673E3162DD47}" destId="{C6E21D3F-0DB9-418D-8E8C-708AD706877D}" srcOrd="7" destOrd="0" presId="urn:microsoft.com/office/officeart/2005/8/layout/default"/>
    <dgm:cxn modelId="{B962B4C7-019F-43BE-B157-5BDC8ED110EB}" type="presParOf" srcId="{A3352A82-C325-4B4B-9FEB-673E3162DD47}" destId="{2D161066-5505-4ECA-B8D2-003EF0ECB93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9AF35-E2EB-40E9-B3AA-E77AB161CD66}">
      <dsp:nvSpPr>
        <dsp:cNvPr id="0" name=""/>
        <dsp:cNvSpPr/>
      </dsp:nvSpPr>
      <dsp:spPr>
        <a:xfrm>
          <a:off x="0" y="80019"/>
          <a:ext cx="2983507" cy="1790104"/>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«Город</a:t>
          </a:r>
        </a:p>
        <a:p>
          <a:pPr lvl="0" algn="ctr" defTabSz="844550">
            <a:lnSpc>
              <a:spcPct val="90000"/>
            </a:lnSpc>
            <a:spcBef>
              <a:spcPct val="0"/>
            </a:spcBef>
            <a:spcAft>
              <a:spcPct val="35000"/>
            </a:spcAft>
          </a:pPr>
          <a:r>
            <a:rPr lang="ru-RU" sz="1900" kern="1200" dirty="0" smtClean="0"/>
            <a:t> котором я живу.»</a:t>
          </a:r>
          <a:endParaRPr lang="ru-RU" sz="1900" kern="1200" dirty="0"/>
        </a:p>
      </dsp:txBody>
      <dsp:txXfrm>
        <a:off x="0" y="80019"/>
        <a:ext cx="2983507" cy="1790104"/>
      </dsp:txXfrm>
    </dsp:sp>
    <dsp:sp modelId="{8DD91D3E-C742-4945-8BBE-0D0A092432A1}">
      <dsp:nvSpPr>
        <dsp:cNvPr id="0" name=""/>
        <dsp:cNvSpPr/>
      </dsp:nvSpPr>
      <dsp:spPr>
        <a:xfrm>
          <a:off x="3281858" y="80019"/>
          <a:ext cx="2983507" cy="1790104"/>
        </a:xfrm>
        <a:prstGeom prst="rect">
          <a:avLst/>
        </a:prstGeom>
        <a:solidFill>
          <a:schemeClr val="accent2">
            <a:hueOff val="-898490"/>
            <a:satOff val="6181"/>
            <a:lumOff val="68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«Живой мир Хабаровского края.»</a:t>
          </a:r>
          <a:endParaRPr lang="ru-RU" sz="1900" kern="1200" dirty="0"/>
        </a:p>
      </dsp:txBody>
      <dsp:txXfrm>
        <a:off x="3281858" y="80019"/>
        <a:ext cx="2983507" cy="1790104"/>
      </dsp:txXfrm>
    </dsp:sp>
    <dsp:sp modelId="{F2592E27-F50B-4D4D-9384-DAEA7DD657D8}">
      <dsp:nvSpPr>
        <dsp:cNvPr id="0" name=""/>
        <dsp:cNvSpPr/>
      </dsp:nvSpPr>
      <dsp:spPr>
        <a:xfrm>
          <a:off x="6563717" y="80019"/>
          <a:ext cx="2983507" cy="1790104"/>
        </a:xfrm>
        <a:prstGeom prst="rect">
          <a:avLst/>
        </a:prstGeom>
        <a:solidFill>
          <a:schemeClr val="accent2">
            <a:hueOff val="-1796981"/>
            <a:satOff val="12361"/>
            <a:lumOff val="137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«Наша страна-Россия!»</a:t>
          </a:r>
          <a:endParaRPr lang="ru-RU" sz="1900" kern="1200" dirty="0"/>
        </a:p>
      </dsp:txBody>
      <dsp:txXfrm>
        <a:off x="6563717" y="80019"/>
        <a:ext cx="2983507" cy="1790104"/>
      </dsp:txXfrm>
    </dsp:sp>
    <dsp:sp modelId="{A7F31DE4-DA5A-4C43-9150-52B782E6B2F9}">
      <dsp:nvSpPr>
        <dsp:cNvPr id="0" name=""/>
        <dsp:cNvSpPr/>
      </dsp:nvSpPr>
      <dsp:spPr>
        <a:xfrm>
          <a:off x="1640929" y="2168475"/>
          <a:ext cx="2983507" cy="1790104"/>
        </a:xfrm>
        <a:prstGeom prst="rect">
          <a:avLst/>
        </a:prstGeom>
        <a:solidFill>
          <a:schemeClr val="accent2">
            <a:hueOff val="-2695471"/>
            <a:satOff val="18542"/>
            <a:lumOff val="205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«Достопримечательности города Хабаровска»</a:t>
          </a:r>
          <a:endParaRPr lang="ru-RU" sz="1900" kern="1200" dirty="0"/>
        </a:p>
      </dsp:txBody>
      <dsp:txXfrm>
        <a:off x="1640929" y="2168475"/>
        <a:ext cx="2983507" cy="1790104"/>
      </dsp:txXfrm>
    </dsp:sp>
    <dsp:sp modelId="{A7048E78-73F6-4AEF-96A9-4B6FBFB388F8}">
      <dsp:nvSpPr>
        <dsp:cNvPr id="0" name=""/>
        <dsp:cNvSpPr/>
      </dsp:nvSpPr>
      <dsp:spPr>
        <a:xfrm>
          <a:off x="4922787" y="2168475"/>
          <a:ext cx="2983507" cy="1790104"/>
        </a:xfrm>
        <a:prstGeom prst="rec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«Любимое место отдыха  в моем городе.»</a:t>
          </a:r>
          <a:endParaRPr lang="ru-RU" sz="1900" kern="1200" dirty="0"/>
        </a:p>
      </dsp:txBody>
      <dsp:txXfrm>
        <a:off x="4922787" y="2168475"/>
        <a:ext cx="2983507" cy="17901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4B3EB-A801-450A-B19A-DCB19E73A04F}">
      <dsp:nvSpPr>
        <dsp:cNvPr id="0" name=""/>
        <dsp:cNvSpPr/>
      </dsp:nvSpPr>
      <dsp:spPr>
        <a:xfrm>
          <a:off x="1166240" y="834"/>
          <a:ext cx="2401947" cy="1441168"/>
        </a:xfrm>
        <a:prstGeom prst="rect">
          <a:avLst/>
        </a:prstGeom>
        <a:solidFill>
          <a:schemeClr val="accent2">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«Знаешь  ли ты себя?»</a:t>
          </a:r>
          <a:endParaRPr lang="ru-RU" sz="2200" kern="1200" dirty="0"/>
        </a:p>
      </dsp:txBody>
      <dsp:txXfrm>
        <a:off x="1166240" y="834"/>
        <a:ext cx="2401947" cy="1441168"/>
      </dsp:txXfrm>
    </dsp:sp>
    <dsp:sp modelId="{6F736165-50A1-4146-8742-A7C67C57C0DE}">
      <dsp:nvSpPr>
        <dsp:cNvPr id="0" name=""/>
        <dsp:cNvSpPr/>
      </dsp:nvSpPr>
      <dsp:spPr>
        <a:xfrm>
          <a:off x="3808382" y="834"/>
          <a:ext cx="2401947" cy="1441168"/>
        </a:xfrm>
        <a:prstGeom prst="rect">
          <a:avLst/>
        </a:prstGeom>
        <a:solidFill>
          <a:schemeClr val="accent2">
            <a:alpha val="90000"/>
            <a:hueOff val="0"/>
            <a:satOff val="0"/>
            <a:lumOff val="0"/>
            <a:alphaOff val="-1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«Как можно пожалеть?»</a:t>
          </a:r>
          <a:endParaRPr lang="ru-RU" sz="2200" kern="1200" dirty="0"/>
        </a:p>
      </dsp:txBody>
      <dsp:txXfrm>
        <a:off x="3808382" y="834"/>
        <a:ext cx="2401947" cy="1441168"/>
      </dsp:txXfrm>
    </dsp:sp>
    <dsp:sp modelId="{678AA0E6-7179-4380-9DA5-ACE2558B83C6}">
      <dsp:nvSpPr>
        <dsp:cNvPr id="0" name=""/>
        <dsp:cNvSpPr/>
      </dsp:nvSpPr>
      <dsp:spPr>
        <a:xfrm>
          <a:off x="6450524" y="834"/>
          <a:ext cx="2401947" cy="1441168"/>
        </a:xfrm>
        <a:prstGeom prst="rect">
          <a:avLst/>
        </a:prstGeom>
        <a:solidFill>
          <a:schemeClr val="accent2">
            <a:alpha val="90000"/>
            <a:hueOff val="0"/>
            <a:satOff val="0"/>
            <a:lumOff val="0"/>
            <a:alphaOff val="-2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«Что делать , если ты потерялся?»</a:t>
          </a:r>
          <a:endParaRPr lang="ru-RU" sz="2200" kern="1200" dirty="0"/>
        </a:p>
      </dsp:txBody>
      <dsp:txXfrm>
        <a:off x="6450524" y="834"/>
        <a:ext cx="2401947" cy="1441168"/>
      </dsp:txXfrm>
    </dsp:sp>
    <dsp:sp modelId="{AF3D5218-3018-4069-B2FA-E341CC042CE7}">
      <dsp:nvSpPr>
        <dsp:cNvPr id="0" name=""/>
        <dsp:cNvSpPr/>
      </dsp:nvSpPr>
      <dsp:spPr>
        <a:xfrm>
          <a:off x="2487311" y="1682197"/>
          <a:ext cx="2401947" cy="1441168"/>
        </a:xfrm>
        <a:prstGeom prst="rect">
          <a:avLst/>
        </a:prstGeom>
        <a:solidFill>
          <a:schemeClr val="accent2">
            <a:alpha val="90000"/>
            <a:hueOff val="0"/>
            <a:satOff val="0"/>
            <a:lumOff val="0"/>
            <a:alphaOff val="-3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«Как познакомиться?»</a:t>
          </a:r>
          <a:endParaRPr lang="ru-RU" sz="2200" kern="1200" dirty="0"/>
        </a:p>
      </dsp:txBody>
      <dsp:txXfrm>
        <a:off x="2487311" y="1682197"/>
        <a:ext cx="2401947" cy="1441168"/>
      </dsp:txXfrm>
    </dsp:sp>
    <dsp:sp modelId="{0913A021-67F5-4CA9-A2CC-D9F799E17074}">
      <dsp:nvSpPr>
        <dsp:cNvPr id="0" name=""/>
        <dsp:cNvSpPr/>
      </dsp:nvSpPr>
      <dsp:spPr>
        <a:xfrm>
          <a:off x="5129453" y="1682197"/>
          <a:ext cx="2401947" cy="1441168"/>
        </a:xfrm>
        <a:prstGeom prst="rect">
          <a:avLst/>
        </a:prstGeom>
        <a:solidFill>
          <a:schemeClr val="accent2">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«Меня зовут в гости незнакомые люди»</a:t>
          </a:r>
          <a:endParaRPr lang="ru-RU" sz="2200" kern="1200" dirty="0"/>
        </a:p>
      </dsp:txBody>
      <dsp:txXfrm>
        <a:off x="5129453" y="1682197"/>
        <a:ext cx="2401947" cy="14411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1C224-8689-4416-BC0D-454A9827B80C}">
      <dsp:nvSpPr>
        <dsp:cNvPr id="0" name=""/>
        <dsp:cNvSpPr/>
      </dsp:nvSpPr>
      <dsp:spPr>
        <a:xfrm>
          <a:off x="1166240" y="834"/>
          <a:ext cx="2401947" cy="1441168"/>
        </a:xfrm>
        <a:prstGeom prst="rect">
          <a:avLst/>
        </a:prstGeom>
        <a:solidFill>
          <a:schemeClr val="accent3">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«Что из чего сделано?»</a:t>
          </a:r>
          <a:endParaRPr lang="ru-RU" sz="2800" kern="1200" dirty="0"/>
        </a:p>
      </dsp:txBody>
      <dsp:txXfrm>
        <a:off x="1166240" y="834"/>
        <a:ext cx="2401947" cy="1441168"/>
      </dsp:txXfrm>
    </dsp:sp>
    <dsp:sp modelId="{4A851B1F-A9CE-42EF-A1C7-AD1D179A5142}">
      <dsp:nvSpPr>
        <dsp:cNvPr id="0" name=""/>
        <dsp:cNvSpPr/>
      </dsp:nvSpPr>
      <dsp:spPr>
        <a:xfrm>
          <a:off x="3808382" y="834"/>
          <a:ext cx="2401947" cy="1441168"/>
        </a:xfrm>
        <a:prstGeom prst="rect">
          <a:avLst/>
        </a:prstGeom>
        <a:solidFill>
          <a:schemeClr val="accent3">
            <a:shade val="80000"/>
            <a:hueOff val="-97479"/>
            <a:satOff val="1707"/>
            <a:lumOff val="644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«Чем отличаются?»</a:t>
          </a:r>
          <a:endParaRPr lang="ru-RU" sz="2800" kern="1200" dirty="0"/>
        </a:p>
      </dsp:txBody>
      <dsp:txXfrm>
        <a:off x="3808382" y="834"/>
        <a:ext cx="2401947" cy="1441168"/>
      </dsp:txXfrm>
    </dsp:sp>
    <dsp:sp modelId="{02420298-70CE-4200-B5F6-46AD0369E0F8}">
      <dsp:nvSpPr>
        <dsp:cNvPr id="0" name=""/>
        <dsp:cNvSpPr/>
      </dsp:nvSpPr>
      <dsp:spPr>
        <a:xfrm>
          <a:off x="6450524" y="834"/>
          <a:ext cx="2401947" cy="1441168"/>
        </a:xfrm>
        <a:prstGeom prst="rect">
          <a:avLst/>
        </a:prstGeom>
        <a:solidFill>
          <a:schemeClr val="accent3">
            <a:shade val="80000"/>
            <a:hueOff val="-194958"/>
            <a:satOff val="3414"/>
            <a:lumOff val="1289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«Что вы слышали?»</a:t>
          </a:r>
          <a:endParaRPr lang="ru-RU" sz="2800" kern="1200" dirty="0"/>
        </a:p>
      </dsp:txBody>
      <dsp:txXfrm>
        <a:off x="6450524" y="834"/>
        <a:ext cx="2401947" cy="1441168"/>
      </dsp:txXfrm>
    </dsp:sp>
    <dsp:sp modelId="{E5CE0EB2-C569-4C97-BD69-81CB9818A186}">
      <dsp:nvSpPr>
        <dsp:cNvPr id="0" name=""/>
        <dsp:cNvSpPr/>
      </dsp:nvSpPr>
      <dsp:spPr>
        <a:xfrm>
          <a:off x="2487311" y="1682197"/>
          <a:ext cx="2401947" cy="1441168"/>
        </a:xfrm>
        <a:prstGeom prst="rect">
          <a:avLst/>
        </a:prstGeom>
        <a:solidFill>
          <a:schemeClr val="accent3">
            <a:shade val="80000"/>
            <a:hueOff val="-292436"/>
            <a:satOff val="5121"/>
            <a:lumOff val="1934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«Детки на ветке»</a:t>
          </a:r>
          <a:endParaRPr lang="ru-RU" sz="2800" kern="1200" dirty="0"/>
        </a:p>
      </dsp:txBody>
      <dsp:txXfrm>
        <a:off x="2487311" y="1682197"/>
        <a:ext cx="2401947" cy="1441168"/>
      </dsp:txXfrm>
    </dsp:sp>
    <dsp:sp modelId="{374E5189-5A79-4863-85A8-EAE7B02FC36A}">
      <dsp:nvSpPr>
        <dsp:cNvPr id="0" name=""/>
        <dsp:cNvSpPr/>
      </dsp:nvSpPr>
      <dsp:spPr>
        <a:xfrm>
          <a:off x="5129453" y="1682197"/>
          <a:ext cx="2401947" cy="1441168"/>
        </a:xfrm>
        <a:prstGeom prst="rect">
          <a:avLst/>
        </a:prstGeom>
        <a:solidFill>
          <a:schemeClr val="accent3">
            <a:shade val="80000"/>
            <a:hueOff val="-389915"/>
            <a:satOff val="6828"/>
            <a:lumOff val="2579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«Куда </a:t>
          </a:r>
          <a:r>
            <a:rPr lang="ru-RU" sz="2800" kern="1200" dirty="0" err="1" smtClean="0"/>
            <a:t>пойдешь</a:t>
          </a:r>
          <a:r>
            <a:rPr lang="ru-RU" sz="2800" kern="1200" dirty="0" smtClean="0"/>
            <a:t>, что </a:t>
          </a:r>
          <a:r>
            <a:rPr lang="ru-RU" sz="2800" kern="1200" dirty="0" err="1" smtClean="0"/>
            <a:t>найдешь</a:t>
          </a:r>
          <a:r>
            <a:rPr lang="ru-RU" sz="2800" kern="1200" dirty="0" smtClean="0"/>
            <a:t> ?»</a:t>
          </a:r>
          <a:endParaRPr lang="ru-RU" sz="2800" kern="1200" dirty="0"/>
        </a:p>
      </dsp:txBody>
      <dsp:txXfrm>
        <a:off x="5129453" y="1682197"/>
        <a:ext cx="2401947" cy="14411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ED182-4BD1-47AD-AFC6-0D05247536F9}">
      <dsp:nvSpPr>
        <dsp:cNvPr id="0" name=""/>
        <dsp:cNvSpPr/>
      </dsp:nvSpPr>
      <dsp:spPr>
        <a:xfrm>
          <a:off x="1166240" y="834"/>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«В магазине»</a:t>
          </a:r>
          <a:endParaRPr lang="ru-RU" sz="2100" kern="1200" dirty="0"/>
        </a:p>
      </dsp:txBody>
      <dsp:txXfrm>
        <a:off x="1166240" y="834"/>
        <a:ext cx="2401947" cy="1441168"/>
      </dsp:txXfrm>
    </dsp:sp>
    <dsp:sp modelId="{31FFD057-B64A-4E4D-BC75-0F02118938A2}">
      <dsp:nvSpPr>
        <dsp:cNvPr id="0" name=""/>
        <dsp:cNvSpPr/>
      </dsp:nvSpPr>
      <dsp:spPr>
        <a:xfrm>
          <a:off x="3808382" y="834"/>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«На почте»</a:t>
          </a:r>
          <a:endParaRPr lang="ru-RU" sz="2100" kern="1200" dirty="0"/>
        </a:p>
      </dsp:txBody>
      <dsp:txXfrm>
        <a:off x="3808382" y="834"/>
        <a:ext cx="2401947" cy="1441168"/>
      </dsp:txXfrm>
    </dsp:sp>
    <dsp:sp modelId="{AB415803-53F3-4164-B2AD-8850BC9FF049}">
      <dsp:nvSpPr>
        <dsp:cNvPr id="0" name=""/>
        <dsp:cNvSpPr/>
      </dsp:nvSpPr>
      <dsp:spPr>
        <a:xfrm>
          <a:off x="6450524" y="834"/>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«Путешествие»</a:t>
          </a:r>
          <a:endParaRPr lang="ru-RU" sz="2100" kern="1200" dirty="0"/>
        </a:p>
      </dsp:txBody>
      <dsp:txXfrm>
        <a:off x="6450524" y="834"/>
        <a:ext cx="2401947" cy="1441168"/>
      </dsp:txXfrm>
    </dsp:sp>
    <dsp:sp modelId="{599AA514-0C4E-4C9E-A217-E700196F99A8}">
      <dsp:nvSpPr>
        <dsp:cNvPr id="0" name=""/>
        <dsp:cNvSpPr/>
      </dsp:nvSpPr>
      <dsp:spPr>
        <a:xfrm>
          <a:off x="2487311" y="1682197"/>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«В больнице»</a:t>
          </a:r>
          <a:endParaRPr lang="ru-RU" sz="2100" kern="1200" dirty="0"/>
        </a:p>
      </dsp:txBody>
      <dsp:txXfrm>
        <a:off x="2487311" y="1682197"/>
        <a:ext cx="2401947" cy="1441168"/>
      </dsp:txXfrm>
    </dsp:sp>
    <dsp:sp modelId="{BF4A1D5D-F472-43B2-871B-511D97416461}">
      <dsp:nvSpPr>
        <dsp:cNvPr id="0" name=""/>
        <dsp:cNvSpPr/>
      </dsp:nvSpPr>
      <dsp:spPr>
        <a:xfrm>
          <a:off x="5129453" y="1682197"/>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«Парикмахерская»</a:t>
          </a:r>
          <a:endParaRPr lang="ru-RU" sz="2100" kern="1200" dirty="0"/>
        </a:p>
      </dsp:txBody>
      <dsp:txXfrm>
        <a:off x="5129453" y="1682197"/>
        <a:ext cx="2401947" cy="14411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B7222-CC74-4CA2-A619-7C23BE6669F4}">
      <dsp:nvSpPr>
        <dsp:cNvPr id="0" name=""/>
        <dsp:cNvSpPr/>
      </dsp:nvSpPr>
      <dsp:spPr>
        <a:xfrm>
          <a:off x="1166240" y="834"/>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ru-RU" sz="2900" kern="1200" dirty="0" smtClean="0"/>
            <a:t>«Знаешь ли ты свой адрес?»</a:t>
          </a:r>
          <a:endParaRPr lang="ru-RU" sz="2900" kern="1200" dirty="0"/>
        </a:p>
      </dsp:txBody>
      <dsp:txXfrm>
        <a:off x="1166240" y="834"/>
        <a:ext cx="2401947" cy="1441168"/>
      </dsp:txXfrm>
    </dsp:sp>
    <dsp:sp modelId="{0C70ACB3-BFD2-4E6D-A202-3F041DA35D58}">
      <dsp:nvSpPr>
        <dsp:cNvPr id="0" name=""/>
        <dsp:cNvSpPr/>
      </dsp:nvSpPr>
      <dsp:spPr>
        <a:xfrm>
          <a:off x="3808382" y="834"/>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ru-RU" sz="2900" kern="1200" dirty="0" smtClean="0"/>
            <a:t>«Профессии моих родителей»</a:t>
          </a:r>
          <a:endParaRPr lang="ru-RU" sz="2900" kern="1200" dirty="0"/>
        </a:p>
      </dsp:txBody>
      <dsp:txXfrm>
        <a:off x="3808382" y="834"/>
        <a:ext cx="2401947" cy="1441168"/>
      </dsp:txXfrm>
    </dsp:sp>
    <dsp:sp modelId="{B7C3D48D-38E8-4348-86DA-BFC0D8A6E987}">
      <dsp:nvSpPr>
        <dsp:cNvPr id="0" name=""/>
        <dsp:cNvSpPr/>
      </dsp:nvSpPr>
      <dsp:spPr>
        <a:xfrm>
          <a:off x="6450524" y="834"/>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ru-RU" sz="2900" kern="1200" dirty="0" smtClean="0"/>
            <a:t>«Любимые игрушки»</a:t>
          </a:r>
          <a:endParaRPr lang="ru-RU" sz="2900" kern="1200" dirty="0"/>
        </a:p>
      </dsp:txBody>
      <dsp:txXfrm>
        <a:off x="6450524" y="834"/>
        <a:ext cx="2401947" cy="1441168"/>
      </dsp:txXfrm>
    </dsp:sp>
    <dsp:sp modelId="{F6A68882-3581-46C1-BB4E-B8C73E67505C}">
      <dsp:nvSpPr>
        <dsp:cNvPr id="0" name=""/>
        <dsp:cNvSpPr/>
      </dsp:nvSpPr>
      <dsp:spPr>
        <a:xfrm>
          <a:off x="2487311" y="1682197"/>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ru-RU" sz="2900" kern="1200" dirty="0" smtClean="0"/>
            <a:t>«Расскажи о своём питомце»</a:t>
          </a:r>
          <a:endParaRPr lang="ru-RU" sz="2900" kern="1200" dirty="0"/>
        </a:p>
      </dsp:txBody>
      <dsp:txXfrm>
        <a:off x="2487311" y="1682197"/>
        <a:ext cx="2401947" cy="1441168"/>
      </dsp:txXfrm>
    </dsp:sp>
    <dsp:sp modelId="{2D161066-5505-4ECA-B8D2-003EF0ECB93B}">
      <dsp:nvSpPr>
        <dsp:cNvPr id="0" name=""/>
        <dsp:cNvSpPr/>
      </dsp:nvSpPr>
      <dsp:spPr>
        <a:xfrm>
          <a:off x="5129453" y="1682197"/>
          <a:ext cx="2401947" cy="14411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ru-RU" sz="2900" kern="1200" dirty="0" smtClean="0"/>
            <a:t>«Мои друзья в группе»</a:t>
          </a:r>
          <a:endParaRPr lang="ru-RU" sz="2900" kern="1200" dirty="0"/>
        </a:p>
      </dsp:txBody>
      <dsp:txXfrm>
        <a:off x="5129453" y="1682197"/>
        <a:ext cx="2401947" cy="144116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52090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EA1DC1-9B9B-4F1A-B23E-C8730ADC8EDD}" type="datetimeFigureOut">
              <a:rPr lang="ru-RU" smtClean="0"/>
              <a:t>21.01.2023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56131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886233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743322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029140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670086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521494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1120204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109150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141746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A1DC1-9B9B-4F1A-B23E-C8730ADC8EDD}" type="datetimeFigureOut">
              <a:rPr lang="ru-RU" smtClean="0"/>
              <a:t>21.01.2023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341533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5EA1DC1-9B9B-4F1A-B23E-C8730ADC8EDD}" type="datetimeFigureOut">
              <a:rPr lang="ru-RU" smtClean="0"/>
              <a:t>21.01.2023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39895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5EA1DC1-9B9B-4F1A-B23E-C8730ADC8EDD}" type="datetimeFigureOut">
              <a:rPr lang="ru-RU" smtClean="0"/>
              <a:t>21.01.2023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86494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5EA1DC1-9B9B-4F1A-B23E-C8730ADC8EDD}" type="datetimeFigureOut">
              <a:rPr lang="ru-RU" smtClean="0"/>
              <a:t>21.01.2023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32557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A1DC1-9B9B-4F1A-B23E-C8730ADC8EDD}" type="datetimeFigureOut">
              <a:rPr lang="ru-RU" smtClean="0"/>
              <a:t>21.01.2023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777133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EA1DC1-9B9B-4F1A-B23E-C8730ADC8EDD}" type="datetimeFigureOut">
              <a:rPr lang="ru-RU" smtClean="0"/>
              <a:t>21.01.2023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3384173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EA1DC1-9B9B-4F1A-B23E-C8730ADC8EDD}" type="datetimeFigureOut">
              <a:rPr lang="ru-RU" smtClean="0"/>
              <a:t>21.01.2023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3A4DCB-B49A-467D-AE8C-225B11DCB338}" type="slidenum">
              <a:rPr lang="ru-RU" smtClean="0"/>
              <a:t>‹#›</a:t>
            </a:fld>
            <a:endParaRPr lang="ru-RU"/>
          </a:p>
        </p:txBody>
      </p:sp>
    </p:spTree>
    <p:extLst>
      <p:ext uri="{BB962C8B-B14F-4D97-AF65-F5344CB8AC3E}">
        <p14:creationId xmlns:p14="http://schemas.microsoft.com/office/powerpoint/2010/main" val="67049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5EA1DC1-9B9B-4F1A-B23E-C8730ADC8EDD}" type="datetimeFigureOut">
              <a:rPr lang="ru-RU" smtClean="0"/>
              <a:t>21.01.2023</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3A4DCB-B49A-467D-AE8C-225B11DCB338}" type="slidenum">
              <a:rPr lang="ru-RU" smtClean="0"/>
              <a:t>‹#›</a:t>
            </a:fld>
            <a:endParaRPr lang="ru-RU"/>
          </a:p>
        </p:txBody>
      </p:sp>
    </p:spTree>
    <p:extLst>
      <p:ext uri="{BB962C8B-B14F-4D97-AF65-F5344CB8AC3E}">
        <p14:creationId xmlns:p14="http://schemas.microsoft.com/office/powerpoint/2010/main" val="2965859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Формирование  и развитие </a:t>
            </a:r>
            <a:br>
              <a:rPr lang="ru-RU" dirty="0" smtClean="0"/>
            </a:br>
            <a:r>
              <a:rPr lang="ru-RU" dirty="0" smtClean="0"/>
              <a:t>коммуникативных навыков воспитанников.</a:t>
            </a:r>
            <a:endParaRPr lang="ru-RU" dirty="0"/>
          </a:p>
        </p:txBody>
      </p:sp>
      <p:sp>
        <p:nvSpPr>
          <p:cNvPr id="3" name="Подзаголовок 2"/>
          <p:cNvSpPr>
            <a:spLocks noGrp="1"/>
          </p:cNvSpPr>
          <p:nvPr>
            <p:ph type="subTitle" idx="1"/>
          </p:nvPr>
        </p:nvSpPr>
        <p:spPr/>
        <p:txBody>
          <a:bodyPr/>
          <a:lstStyle/>
          <a:p>
            <a:endParaRPr lang="ru-RU" dirty="0" smtClean="0"/>
          </a:p>
          <a:p>
            <a:endParaRPr lang="ru-RU" dirty="0"/>
          </a:p>
          <a:p>
            <a:r>
              <a:rPr lang="ru-RU" smtClean="0"/>
              <a:t>Составила: </a:t>
            </a:r>
            <a:r>
              <a:rPr lang="ru-RU" dirty="0" err="1" smtClean="0"/>
              <a:t>Ожигова</a:t>
            </a:r>
            <a:r>
              <a:rPr lang="ru-RU" dirty="0" smtClean="0"/>
              <a:t> М.Н</a:t>
            </a:r>
          </a:p>
        </p:txBody>
      </p:sp>
    </p:spTree>
    <p:extLst>
      <p:ext uri="{BB962C8B-B14F-4D97-AF65-F5344CB8AC3E}">
        <p14:creationId xmlns:p14="http://schemas.microsoft.com/office/powerpoint/2010/main" val="3394325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0"/>
            <a:ext cx="10018713" cy="5278272"/>
          </a:xfrm>
        </p:spPr>
        <p:txBody>
          <a:bodyPr>
            <a:noAutofit/>
          </a:bodyPr>
          <a:lstStyle/>
          <a:p>
            <a:r>
              <a:rPr lang="ru-RU" sz="2000" dirty="0" smtClean="0">
                <a:latin typeface="Times New Roman" panose="02020603050405020304" pitchFamily="18" charset="0"/>
                <a:cs typeface="Times New Roman" panose="02020603050405020304" pitchFamily="18" charset="0"/>
              </a:rPr>
              <a:t>Развитие </a:t>
            </a:r>
            <a:r>
              <a:rPr lang="ru-RU" sz="2000" dirty="0">
                <a:latin typeface="Times New Roman" panose="02020603050405020304" pitchFamily="18" charset="0"/>
                <a:cs typeface="Times New Roman" panose="02020603050405020304" pitchFamily="18" charset="0"/>
              </a:rPr>
              <a:t>коммуникативных навыков - это «объективная необходимость, продиктованная потребностями современного общества. Все, чему обучаются  </a:t>
            </a:r>
            <a:r>
              <a:rPr lang="ru-RU" sz="2000" dirty="0" smtClean="0">
                <a:latin typeface="Times New Roman" panose="02020603050405020304" pitchFamily="18" charset="0"/>
                <a:cs typeface="Times New Roman" panose="02020603050405020304" pitchFamily="18" charset="0"/>
              </a:rPr>
              <a:t>дошкольники, </a:t>
            </a:r>
            <a:r>
              <a:rPr lang="ru-RU" sz="2000" dirty="0">
                <a:latin typeface="Times New Roman" panose="02020603050405020304" pitchFamily="18" charset="0"/>
                <a:cs typeface="Times New Roman" panose="02020603050405020304" pitchFamily="18" charset="0"/>
              </a:rPr>
              <a:t>они приобретают для того, чтобы использовать в предстоящей деятельности». Коммуникативная компетентность не возникает на пустом месте, она формируется. Как и любая другая компетентность, она не может быть сформирована вне деятельности. Основу её формирования составляет опыт человеческого общения.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Дети 6–7 лет не всегда адекватно могут выразить свои мысли, чувства, ощущения, что является препятствием для установления полноценного контакта со взрослыми и сверстниками. В то же время, именно дошкольный и младший школьный возраст чрезвычайно благоприятен для овладения коммуникативными навыками в силу особой чуткости к языковым явлениям, интереса к осмыслению речевого опыта, общению.</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Развитие коммуникативных универсальных учебных действий у </a:t>
            </a:r>
            <a:r>
              <a:rPr lang="ru-RU" sz="2000" dirty="0" smtClean="0">
                <a:latin typeface="Times New Roman" panose="02020603050405020304" pitchFamily="18" charset="0"/>
                <a:cs typeface="Times New Roman" panose="02020603050405020304" pitchFamily="18" charset="0"/>
              </a:rPr>
              <a:t>детей дошкольного возраста  </a:t>
            </a:r>
            <a:r>
              <a:rPr lang="ru-RU" sz="2000" dirty="0">
                <a:latin typeface="Times New Roman" panose="02020603050405020304" pitchFamily="18" charset="0"/>
                <a:cs typeface="Times New Roman" panose="02020603050405020304" pitchFamily="18" charset="0"/>
              </a:rPr>
              <a:t>осуществляются через:</a:t>
            </a:r>
            <a:br>
              <a:rPr lang="ru-RU" sz="20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75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Познавательные беседы</a:t>
            </a:r>
            <a:br>
              <a:rPr lang="ru-RU" dirty="0" smtClean="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886923291"/>
              </p:ext>
            </p:extLst>
          </p:nvPr>
        </p:nvGraphicFramePr>
        <p:xfrm>
          <a:off x="1955800" y="1752600"/>
          <a:ext cx="9547225"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993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Проблемные ситуации</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63765295"/>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676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Исследовательская деятельность</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607890130"/>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442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Творческие игры</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05618315"/>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8416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Сюжетно-ролевые игры</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144068522"/>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057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Индивидуальное общение </a:t>
            </a:r>
            <a:r>
              <a:rPr lang="ru-RU" smtClean="0"/>
              <a:t>с ребёнком</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921610542"/>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880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TC103457496[[fn=Параллакс]]</Template>
  <TotalTime>53</TotalTime>
  <Words>235</Words>
  <Application>Microsoft Office PowerPoint</Application>
  <PresentationFormat>Широкоэкранный</PresentationFormat>
  <Paragraphs>42</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Corbel</vt:lpstr>
      <vt:lpstr>Times New Roman</vt:lpstr>
      <vt:lpstr>Параллакс</vt:lpstr>
      <vt:lpstr>Формирование  и развитие  коммуникативных навыков воспитанников.</vt:lpstr>
      <vt:lpstr>Развитие коммуникативных навыков - это «объективная необходимость, продиктованная потребностями современного общества. Все, чему обучаются  дошкольники, они приобретают для того, чтобы использовать в предстоящей деятельности». Коммуникативная компетентность не возникает на пустом месте, она формируется. Как и любая другая компетентность, она не может быть сформирована вне деятельности. Основу её формирования составляет опыт человеческого общения.   Дети 6–7 лет не всегда адекватно могут выразить свои мысли, чувства, ощущения, что является препятствием для установления полноценного контакта со взрослыми и сверстниками. В то же время, именно дошкольный и младший школьный возраст чрезвычайно благоприятен для овладения коммуникативными навыками в силу особой чуткости к языковым явлениям, интереса к осмыслению речевого опыта, общению. Развитие коммуникативных универсальных учебных действий у детей дошкольного возраста  осуществляются через: </vt:lpstr>
      <vt:lpstr>Познавательные беседы </vt:lpstr>
      <vt:lpstr>Проблемные ситуации</vt:lpstr>
      <vt:lpstr>Исследовательская деятельность</vt:lpstr>
      <vt:lpstr>Творческие игры</vt:lpstr>
      <vt:lpstr>Сюжетно-ролевые игры</vt:lpstr>
      <vt:lpstr>Индивидуальное общение с ребёнком</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и развитие  коммуникативных навыков воспитанников.</dc:title>
  <dc:creator>Ирина Тимофеевна</dc:creator>
  <cp:lastModifiedBy>Марина</cp:lastModifiedBy>
  <cp:revision>8</cp:revision>
  <dcterms:created xsi:type="dcterms:W3CDTF">2018-10-23T05:41:15Z</dcterms:created>
  <dcterms:modified xsi:type="dcterms:W3CDTF">2023-01-21T05:39:52Z</dcterms:modified>
</cp:coreProperties>
</file>