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2E241A-8FEA-488C-A7E7-F0859A4EC932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FFD5757-BBC3-4B71-995E-D9CB1F50DBCF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762274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241A-8FEA-488C-A7E7-F0859A4EC932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5757-BBC3-4B71-995E-D9CB1F50D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534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241A-8FEA-488C-A7E7-F0859A4EC932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5757-BBC3-4B71-995E-D9CB1F50D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973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241A-8FEA-488C-A7E7-F0859A4EC932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5757-BBC3-4B71-995E-D9CB1F50D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95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2E241A-8FEA-488C-A7E7-F0859A4EC932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D5757-BBC3-4B71-995E-D9CB1F50DBC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059464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241A-8FEA-488C-A7E7-F0859A4EC932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5757-BBC3-4B71-995E-D9CB1F50D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30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241A-8FEA-488C-A7E7-F0859A4EC932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5757-BBC3-4B71-995E-D9CB1F50D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440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241A-8FEA-488C-A7E7-F0859A4EC932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5757-BBC3-4B71-995E-D9CB1F50D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11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241A-8FEA-488C-A7E7-F0859A4EC932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5757-BBC3-4B71-995E-D9CB1F50D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229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2E241A-8FEA-488C-A7E7-F0859A4EC932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D5757-BBC3-4B71-995E-D9CB1F50DBC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7360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2E241A-8FEA-488C-A7E7-F0859A4EC932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D5757-BBC3-4B71-995E-D9CB1F50DBC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71939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12E241A-8FEA-488C-A7E7-F0859A4EC932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FFD5757-BBC3-4B71-995E-D9CB1F50DBC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1175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600" dirty="0" smtClean="0"/>
              <a:t>Развитие коммуникации детей.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                                                                                  Составила: </a:t>
            </a:r>
            <a:r>
              <a:rPr lang="ru-RU" dirty="0" err="1" smtClean="0"/>
              <a:t>Ожигова</a:t>
            </a:r>
            <a:r>
              <a:rPr lang="ru-RU" dirty="0" smtClean="0"/>
              <a:t> М.Н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2378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009934"/>
            <a:ext cx="9601200" cy="485746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Процесс формирования полноценной коммуникативной деятельности в своей работе строю на основании учета ведущей деятельности-игровой. </a:t>
            </a:r>
          </a:p>
          <a:p>
            <a:pPr marL="0" indent="0">
              <a:buNone/>
            </a:pPr>
            <a:r>
              <a:rPr lang="ru-RU" dirty="0" smtClean="0"/>
              <a:t>Осуществляя ее в форме игровой, даю возможность ребенку развиваться и взаимодействовать с окружающим миром, со сверстниками и взрослыми. Предлагаю игры для развития:</a:t>
            </a:r>
          </a:p>
          <a:p>
            <a:r>
              <a:rPr lang="ru-RU" dirty="0" smtClean="0"/>
              <a:t>для развития умения устанавливать контакт с собеседником;</a:t>
            </a:r>
          </a:p>
          <a:p>
            <a:r>
              <a:rPr lang="ru-RU" dirty="0"/>
              <a:t>д</a:t>
            </a:r>
            <a:r>
              <a:rPr lang="ru-RU" dirty="0" smtClean="0"/>
              <a:t>ля развития умения общаться без слов;</a:t>
            </a:r>
          </a:p>
          <a:p>
            <a:r>
              <a:rPr lang="ru-RU" dirty="0"/>
              <a:t>д</a:t>
            </a:r>
            <a:r>
              <a:rPr lang="ru-RU" dirty="0" smtClean="0"/>
              <a:t>ля выразительности речи;</a:t>
            </a:r>
          </a:p>
          <a:p>
            <a:r>
              <a:rPr lang="ru-RU" dirty="0"/>
              <a:t>у</a:t>
            </a:r>
            <a:r>
              <a:rPr lang="ru-RU" dirty="0" smtClean="0"/>
              <a:t>мений вести себя в конфликтной ситуации;</a:t>
            </a:r>
          </a:p>
          <a:p>
            <a:r>
              <a:rPr lang="ru-RU" dirty="0" err="1"/>
              <a:t>э</a:t>
            </a:r>
            <a:r>
              <a:rPr lang="ru-RU" dirty="0" err="1" smtClean="0"/>
              <a:t>мпантийного</a:t>
            </a:r>
            <a:r>
              <a:rPr lang="ru-RU" dirty="0" smtClean="0"/>
              <a:t> поведения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180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269242"/>
            <a:ext cx="9601200" cy="459815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Игры   для </a:t>
            </a:r>
            <a:r>
              <a:rPr lang="ru-RU" dirty="0"/>
              <a:t>развития умения устанавливать контакт с </a:t>
            </a:r>
            <a:r>
              <a:rPr lang="ru-RU" dirty="0" smtClean="0"/>
              <a:t>собеседником:</a:t>
            </a:r>
          </a:p>
          <a:p>
            <a:r>
              <a:rPr lang="ru-RU" dirty="0" smtClean="0"/>
              <a:t>«Приветствие»</a:t>
            </a:r>
          </a:p>
          <a:p>
            <a:r>
              <a:rPr lang="ru-RU" dirty="0" smtClean="0"/>
              <a:t>«Знакомство»</a:t>
            </a:r>
          </a:p>
          <a:p>
            <a:r>
              <a:rPr lang="ru-RU" dirty="0" smtClean="0"/>
              <a:t>«Давай дружить»</a:t>
            </a:r>
          </a:p>
          <a:p>
            <a:r>
              <a:rPr lang="ru-RU" dirty="0" smtClean="0"/>
              <a:t>«Вместе весело»</a:t>
            </a:r>
          </a:p>
          <a:p>
            <a:r>
              <a:rPr lang="ru-RU" dirty="0" smtClean="0"/>
              <a:t>«Не будем сориться»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6901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Игры для </a:t>
            </a:r>
            <a:r>
              <a:rPr lang="ru-RU" dirty="0"/>
              <a:t>развития умения </a:t>
            </a:r>
            <a:r>
              <a:rPr lang="ru-RU" dirty="0" smtClean="0"/>
              <a:t>    общаться </a:t>
            </a:r>
            <a:r>
              <a:rPr lang="ru-RU" dirty="0"/>
              <a:t>без </a:t>
            </a:r>
            <a:r>
              <a:rPr lang="ru-RU" dirty="0" smtClean="0"/>
              <a:t>слов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«Улыбнись»</a:t>
            </a:r>
          </a:p>
          <a:p>
            <a:r>
              <a:rPr lang="ru-RU" dirty="0" smtClean="0"/>
              <a:t>«Не плачь»</a:t>
            </a:r>
          </a:p>
          <a:p>
            <a:r>
              <a:rPr lang="ru-RU" dirty="0" smtClean="0"/>
              <a:t>«Веселое настроение»</a:t>
            </a:r>
          </a:p>
          <a:p>
            <a:r>
              <a:rPr lang="ru-RU" dirty="0" smtClean="0"/>
              <a:t>«Не грусти»</a:t>
            </a:r>
          </a:p>
          <a:p>
            <a:r>
              <a:rPr lang="ru-RU" dirty="0" smtClean="0"/>
              <a:t>«Подарки»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401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Игры для </a:t>
            </a:r>
            <a:r>
              <a:rPr lang="ru-RU" dirty="0"/>
              <a:t>выразительности </a:t>
            </a:r>
            <a:r>
              <a:rPr lang="ru-RU" dirty="0" smtClean="0"/>
              <a:t>речи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«Кто я такой?»</a:t>
            </a:r>
          </a:p>
          <a:p>
            <a:r>
              <a:rPr lang="ru-RU" dirty="0" smtClean="0"/>
              <a:t>«Кошкин дом»</a:t>
            </a:r>
          </a:p>
          <a:p>
            <a:r>
              <a:rPr lang="ru-RU" dirty="0" smtClean="0"/>
              <a:t>«До свиданья!»</a:t>
            </a:r>
          </a:p>
          <a:p>
            <a:r>
              <a:rPr lang="ru-RU" dirty="0" smtClean="0"/>
              <a:t>«Ванька-встанька»</a:t>
            </a:r>
          </a:p>
          <a:p>
            <a:r>
              <a:rPr lang="ru-RU" dirty="0" smtClean="0"/>
              <a:t>«Ежик и барабан»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4708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Игры для развития умений </a:t>
            </a:r>
            <a:r>
              <a:rPr lang="ru-RU" dirty="0"/>
              <a:t>вести себя в конфликтной </a:t>
            </a:r>
            <a:r>
              <a:rPr lang="ru-RU" dirty="0" smtClean="0"/>
              <a:t>ситуации: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«Учусь себя оценивать»</a:t>
            </a:r>
          </a:p>
          <a:p>
            <a:r>
              <a:rPr lang="ru-RU" dirty="0" smtClean="0"/>
              <a:t>«Какой я без взрослых»</a:t>
            </a:r>
          </a:p>
          <a:p>
            <a:r>
              <a:rPr lang="ru-RU" dirty="0" smtClean="0"/>
              <a:t>«Красота лица и души»</a:t>
            </a:r>
          </a:p>
          <a:p>
            <a:r>
              <a:rPr lang="ru-RU" dirty="0" smtClean="0"/>
              <a:t>«Кто я такой»</a:t>
            </a:r>
          </a:p>
          <a:p>
            <a:r>
              <a:rPr lang="ru-RU" dirty="0" smtClean="0"/>
              <a:t>«Я поступил хорошо, когда …»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935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развития </a:t>
            </a:r>
            <a:r>
              <a:rPr lang="ru-RU" dirty="0" err="1" smtClean="0"/>
              <a:t>эмпантийного</a:t>
            </a:r>
            <a:r>
              <a:rPr lang="ru-RU" dirty="0" smtClean="0"/>
              <a:t> поведения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dirty="0" err="1" smtClean="0"/>
              <a:t>Смешилки</a:t>
            </a:r>
            <a:r>
              <a:rPr lang="ru-RU" dirty="0" smtClean="0"/>
              <a:t>»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Терпелки</a:t>
            </a:r>
            <a:r>
              <a:rPr lang="ru-RU" dirty="0" smtClean="0"/>
              <a:t>»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Молчалки</a:t>
            </a:r>
            <a:r>
              <a:rPr lang="ru-RU" dirty="0" smtClean="0"/>
              <a:t>»</a:t>
            </a:r>
          </a:p>
          <a:p>
            <a:r>
              <a:rPr lang="ru-RU" dirty="0" smtClean="0"/>
              <a:t>«Гляделки»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296999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TM10001105[[fn=Урожай]]</Template>
  <TotalTime>54</TotalTime>
  <Words>214</Words>
  <Application>Microsoft Office PowerPoint</Application>
  <PresentationFormat>Широкоэкранный</PresentationFormat>
  <Paragraphs>45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Развитие коммуникации детей.</vt:lpstr>
      <vt:lpstr>      </vt:lpstr>
      <vt:lpstr>          </vt:lpstr>
      <vt:lpstr> Игры для развития умения     общаться без слов </vt:lpstr>
      <vt:lpstr> Игры для выразительности речи  </vt:lpstr>
      <vt:lpstr>Игры для развития умений вести себя в конфликтной ситуации: </vt:lpstr>
      <vt:lpstr>Для развития эмпантийного поведения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Марина</cp:lastModifiedBy>
  <cp:revision>5</cp:revision>
  <dcterms:created xsi:type="dcterms:W3CDTF">2018-10-24T07:11:26Z</dcterms:created>
  <dcterms:modified xsi:type="dcterms:W3CDTF">2023-01-21T06:12:55Z</dcterms:modified>
</cp:coreProperties>
</file>